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officeDocument/2006/relationships/officeDocument" Target="ppt/presentation.xml"/><Relationship Id="rId1" Type="http://schemas.microsoft.com/office/2011/relationships/webextensiontaskpanes" Target="ppt/webextensions/taskpanes.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60" r:id="rId4"/>
  </p:sldMasterIdLst>
  <p:notesMasterIdLst>
    <p:notesMasterId r:id="rId13"/>
  </p:notesMasterIdLst>
  <p:sldIdLst>
    <p:sldId id="257" r:id="rId5"/>
    <p:sldId id="259" r:id="rId6"/>
    <p:sldId id="258" r:id="rId7"/>
    <p:sldId id="289" r:id="rId8"/>
    <p:sldId id="288" r:id="rId9"/>
    <p:sldId id="294" r:id="rId10"/>
    <p:sldId id="290" r:id="rId11"/>
    <p:sldId id="287" r:id="rId12"/>
  </p:sldIdLst>
  <p:sldSz cx="6858000" cy="9906000" type="A4"/>
  <p:notesSz cx="6858000" cy="9144000"/>
  <p:embeddedFontLst>
    <p:embeddedFont>
      <p:font typeface="Century Gothic" panose="020B0502020202020204" pitchFamily="34" charset="0"/>
      <p:regular r:id="rId14"/>
      <p:bold r:id="rId15"/>
      <p:italic r:id="rId16"/>
      <p:boldItalic r:id="rId17"/>
    </p:embeddedFont>
    <p:embeddedFont>
      <p:font typeface="Modern Love Caps" panose="04070805081001020A01"/>
      <p:regular r:id="rId18"/>
    </p:embeddedFont>
    <p:embeddedFont>
      <p:font typeface="Tahoma" panose="020B0604030504040204" pitchFamily="34" charset="0"/>
      <p:regular r:id="rId19"/>
      <p:bold r:id="rId20"/>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58" autoAdjust="0"/>
    <p:restoredTop sz="80282" autoAdjust="0"/>
  </p:normalViewPr>
  <p:slideViewPr>
    <p:cSldViewPr snapToGrid="0" snapToObjects="1">
      <p:cViewPr>
        <p:scale>
          <a:sx n="80" d="100"/>
          <a:sy n="80" d="100"/>
        </p:scale>
        <p:origin x="1216" y="-104"/>
      </p:cViewPr>
      <p:guideLst/>
    </p:cSldViewPr>
  </p:slideViewPr>
  <p:notesTextViewPr>
    <p:cViewPr>
      <p:scale>
        <a:sx n="1" d="1"/>
        <a:sy n="1" d="1"/>
      </p:scale>
      <p:origin x="0" y="0"/>
    </p:cViewPr>
  </p:notesTextViewPr>
  <p:sorterViewPr>
    <p:cViewPr>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openxmlformats.org/officeDocument/2006/relationships/font" Target="fonts/font5.fntdata"/><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4.fntdata"/><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font" Target="fonts/font3.fntdata"/><Relationship Id="rId20" Type="http://schemas.openxmlformats.org/officeDocument/2006/relationships/font" Target="fonts/font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font" Target="fonts/font2.fntdata"/><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font" Target="fonts/font6.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font" Target="fonts/font1.fntdata"/><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DAMS N" userId="11cca4e0-a0a5-4b48-b241-b3310978d91c" providerId="ADAL" clId="{7B05FEC9-126E-40D1-8AB0-4204C3139628}"/>
    <pc:docChg chg="custSel delSld modSld">
      <pc:chgData name="ADAMS N" userId="11cca4e0-a0a5-4b48-b241-b3310978d91c" providerId="ADAL" clId="{7B05FEC9-126E-40D1-8AB0-4204C3139628}" dt="2026-06-08T12:22:15.347" v="15" actId="47"/>
      <pc:docMkLst>
        <pc:docMk/>
      </pc:docMkLst>
      <pc:sldChg chg="del">
        <pc:chgData name="ADAMS N" userId="11cca4e0-a0a5-4b48-b241-b3310978d91c" providerId="ADAL" clId="{7B05FEC9-126E-40D1-8AB0-4204C3139628}" dt="2026-06-08T12:22:01.179" v="10" actId="47"/>
        <pc:sldMkLst>
          <pc:docMk/>
          <pc:sldMk cId="786563684" sldId="263"/>
        </pc:sldMkLst>
      </pc:sldChg>
      <pc:sldChg chg="del">
        <pc:chgData name="ADAMS N" userId="11cca4e0-a0a5-4b48-b241-b3310978d91c" providerId="ADAL" clId="{7B05FEC9-126E-40D1-8AB0-4204C3139628}" dt="2026-06-08T12:22:02.155" v="11" actId="47"/>
        <pc:sldMkLst>
          <pc:docMk/>
          <pc:sldMk cId="64220583" sldId="264"/>
        </pc:sldMkLst>
      </pc:sldChg>
      <pc:sldChg chg="del">
        <pc:chgData name="ADAMS N" userId="11cca4e0-a0a5-4b48-b241-b3310978d91c" providerId="ADAL" clId="{7B05FEC9-126E-40D1-8AB0-4204C3139628}" dt="2026-06-08T12:22:15.347" v="15" actId="47"/>
        <pc:sldMkLst>
          <pc:docMk/>
          <pc:sldMk cId="2979295001" sldId="274"/>
        </pc:sldMkLst>
      </pc:sldChg>
      <pc:sldChg chg="del">
        <pc:chgData name="ADAMS N" userId="11cca4e0-a0a5-4b48-b241-b3310978d91c" providerId="ADAL" clId="{7B05FEC9-126E-40D1-8AB0-4204C3139628}" dt="2026-06-08T12:22:14.818" v="14" actId="47"/>
        <pc:sldMkLst>
          <pc:docMk/>
          <pc:sldMk cId="2071727421" sldId="282"/>
        </pc:sldMkLst>
      </pc:sldChg>
      <pc:sldChg chg="del">
        <pc:chgData name="ADAMS N" userId="11cca4e0-a0a5-4b48-b241-b3310978d91c" providerId="ADAL" clId="{7B05FEC9-126E-40D1-8AB0-4204C3139628}" dt="2026-06-08T12:21:59.471" v="9" actId="47"/>
        <pc:sldMkLst>
          <pc:docMk/>
          <pc:sldMk cId="1380118616" sldId="285"/>
        </pc:sldMkLst>
      </pc:sldChg>
      <pc:sldChg chg="modSp mod">
        <pc:chgData name="ADAMS N" userId="11cca4e0-a0a5-4b48-b241-b3310978d91c" providerId="ADAL" clId="{7B05FEC9-126E-40D1-8AB0-4204C3139628}" dt="2026-06-08T12:21:45.700" v="8" actId="20577"/>
        <pc:sldMkLst>
          <pc:docMk/>
          <pc:sldMk cId="757428993" sldId="290"/>
        </pc:sldMkLst>
        <pc:spChg chg="mod">
          <ac:chgData name="ADAMS N" userId="11cca4e0-a0a5-4b48-b241-b3310978d91c" providerId="ADAL" clId="{7B05FEC9-126E-40D1-8AB0-4204C3139628}" dt="2026-06-08T12:21:45.700" v="8" actId="20577"/>
          <ac:spMkLst>
            <pc:docMk/>
            <pc:sldMk cId="757428993" sldId="290"/>
            <ac:spMk id="3" creationId="{E967B901-08C8-476F-98CA-8C9BB14803E8}"/>
          </ac:spMkLst>
        </pc:spChg>
      </pc:sldChg>
      <pc:sldChg chg="del">
        <pc:chgData name="ADAMS N" userId="11cca4e0-a0a5-4b48-b241-b3310978d91c" providerId="ADAL" clId="{7B05FEC9-126E-40D1-8AB0-4204C3139628}" dt="2026-06-08T12:22:07.911" v="13" actId="47"/>
        <pc:sldMkLst>
          <pc:docMk/>
          <pc:sldMk cId="4106949834" sldId="291"/>
        </pc:sldMkLst>
      </pc:sldChg>
      <pc:sldChg chg="del">
        <pc:chgData name="ADAMS N" userId="11cca4e0-a0a5-4b48-b241-b3310978d91c" providerId="ADAL" clId="{7B05FEC9-126E-40D1-8AB0-4204C3139628}" dt="2026-06-08T12:22:03.988" v="12" actId="47"/>
        <pc:sldMkLst>
          <pc:docMk/>
          <pc:sldMk cId="792909492" sldId="293"/>
        </pc:sldMkLst>
      </pc:sldChg>
    </pc:docChg>
  </pc:docChgLst>
  <pc:docChgLst>
    <pc:chgData name="ADAMS N" userId="11cca4e0-a0a5-4b48-b241-b3310978d91c" providerId="ADAL" clId="{AD685209-4EFA-438C-9F36-4D5CF4FA55A9}"/>
    <pc:docChg chg="custSel addSld delSld modSld">
      <pc:chgData name="ADAMS N" userId="11cca4e0-a0a5-4b48-b241-b3310978d91c" providerId="ADAL" clId="{AD685209-4EFA-438C-9F36-4D5CF4FA55A9}" dt="2025-06-09T13:17:48.615" v="233" actId="2696"/>
      <pc:docMkLst>
        <pc:docMk/>
      </pc:docMkLst>
      <pc:sldChg chg="addSp delSp modSp add setBg">
        <pc:chgData name="ADAMS N" userId="11cca4e0-a0a5-4b48-b241-b3310978d91c" providerId="ADAL" clId="{AD685209-4EFA-438C-9F36-4D5CF4FA55A9}" dt="2025-06-09T13:06:28.353" v="9" actId="478"/>
        <pc:sldMkLst>
          <pc:docMk/>
          <pc:sldMk cId="381024013" sldId="257"/>
        </pc:sldMkLst>
        <pc:spChg chg="del">
          <ac:chgData name="ADAMS N" userId="11cca4e0-a0a5-4b48-b241-b3310978d91c" providerId="ADAL" clId="{AD685209-4EFA-438C-9F36-4D5CF4FA55A9}" dt="2025-06-09T13:06:28.353" v="9" actId="478"/>
          <ac:spMkLst>
            <pc:docMk/>
            <pc:sldMk cId="381024013" sldId="257"/>
            <ac:spMk id="4" creationId="{2696034B-9573-7CE8-BE2C-13839BEA7D9C}"/>
          </ac:spMkLst>
        </pc:spChg>
        <pc:picChg chg="add mod">
          <ac:chgData name="ADAMS N" userId="11cca4e0-a0a5-4b48-b241-b3310978d91c" providerId="ADAL" clId="{AD685209-4EFA-438C-9F36-4D5CF4FA55A9}" dt="2025-06-09T13:06:24.156" v="8" actId="1076"/>
          <ac:picMkLst>
            <pc:docMk/>
            <pc:sldMk cId="381024013" sldId="257"/>
            <ac:picMk id="9" creationId="{A8E46590-8505-4518-B9DA-5515E38630D4}"/>
          </ac:picMkLst>
        </pc:picChg>
        <pc:picChg chg="mod">
          <ac:chgData name="ADAMS N" userId="11cca4e0-a0a5-4b48-b241-b3310978d91c" providerId="ADAL" clId="{AD685209-4EFA-438C-9F36-4D5CF4FA55A9}" dt="2025-06-09T13:06:19.380" v="6" actId="1076"/>
          <ac:picMkLst>
            <pc:docMk/>
            <pc:sldMk cId="381024013" sldId="257"/>
            <ac:picMk id="1026" creationId="{4430F189-AB1B-78B3-2925-6144A48C2F8A}"/>
          </ac:picMkLst>
        </pc:picChg>
      </pc:sldChg>
      <pc:sldChg chg="modSp add">
        <pc:chgData name="ADAMS N" userId="11cca4e0-a0a5-4b48-b241-b3310978d91c" providerId="ADAL" clId="{AD685209-4EFA-438C-9F36-4D5CF4FA55A9}" dt="2025-06-09T13:09:26.261" v="84" actId="403"/>
        <pc:sldMkLst>
          <pc:docMk/>
          <pc:sldMk cId="1090594822" sldId="258"/>
        </pc:sldMkLst>
        <pc:spChg chg="mod">
          <ac:chgData name="ADAMS N" userId="11cca4e0-a0a5-4b48-b241-b3310978d91c" providerId="ADAL" clId="{AD685209-4EFA-438C-9F36-4D5CF4FA55A9}" dt="2025-06-09T13:09:20.238" v="82" actId="255"/>
          <ac:spMkLst>
            <pc:docMk/>
            <pc:sldMk cId="1090594822" sldId="258"/>
            <ac:spMk id="4"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7"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10"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12"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15"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17"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21"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24"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27"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29" creationId="{00000000-0000-0000-0000-000000000000}"/>
          </ac:spMkLst>
        </pc:spChg>
        <pc:spChg chg="mod">
          <ac:chgData name="ADAMS N" userId="11cca4e0-a0a5-4b48-b241-b3310978d91c" providerId="ADAL" clId="{AD685209-4EFA-438C-9F36-4D5CF4FA55A9}" dt="2025-06-09T13:09:20.238" v="82" actId="255"/>
          <ac:spMkLst>
            <pc:docMk/>
            <pc:sldMk cId="1090594822" sldId="258"/>
            <ac:spMk id="32" creationId="{00000000-0000-0000-0000-000000000000}"/>
          </ac:spMkLst>
        </pc:spChg>
        <pc:spChg chg="mod">
          <ac:chgData name="ADAMS N" userId="11cca4e0-a0a5-4b48-b241-b3310978d91c" providerId="ADAL" clId="{AD685209-4EFA-438C-9F36-4D5CF4FA55A9}" dt="2025-06-09T13:09:26.261" v="84" actId="403"/>
          <ac:spMkLst>
            <pc:docMk/>
            <pc:sldMk cId="1090594822" sldId="258"/>
            <ac:spMk id="33" creationId="{22849B12-F086-453F-B3CA-B97FE98CC5E5}"/>
          </ac:spMkLst>
        </pc:spChg>
        <pc:spChg chg="mod">
          <ac:chgData name="ADAMS N" userId="11cca4e0-a0a5-4b48-b241-b3310978d91c" providerId="ADAL" clId="{AD685209-4EFA-438C-9F36-4D5CF4FA55A9}" dt="2025-06-09T13:09:20.238" v="82" actId="255"/>
          <ac:spMkLst>
            <pc:docMk/>
            <pc:sldMk cId="1090594822" sldId="258"/>
            <ac:spMk id="34" creationId="{00000000-0000-0000-0000-000000000000}"/>
          </ac:spMkLst>
        </pc:spChg>
      </pc:sldChg>
      <pc:sldChg chg="delSp modSp add setBg">
        <pc:chgData name="ADAMS N" userId="11cca4e0-a0a5-4b48-b241-b3310978d91c" providerId="ADAL" clId="{AD685209-4EFA-438C-9F36-4D5CF4FA55A9}" dt="2025-06-09T13:09:03.199" v="80" actId="478"/>
        <pc:sldMkLst>
          <pc:docMk/>
          <pc:sldMk cId="10585151" sldId="259"/>
        </pc:sldMkLst>
        <pc:spChg chg="mod">
          <ac:chgData name="ADAMS N" userId="11cca4e0-a0a5-4b48-b241-b3310978d91c" providerId="ADAL" clId="{AD685209-4EFA-438C-9F36-4D5CF4FA55A9}" dt="2025-06-09T13:08:03.742" v="60" actId="207"/>
          <ac:spMkLst>
            <pc:docMk/>
            <pc:sldMk cId="10585151" sldId="259"/>
            <ac:spMk id="2" creationId="{00000000-0000-0000-0000-000000000000}"/>
          </ac:spMkLst>
        </pc:spChg>
        <pc:spChg chg="mod">
          <ac:chgData name="ADAMS N" userId="11cca4e0-a0a5-4b48-b241-b3310978d91c" providerId="ADAL" clId="{AD685209-4EFA-438C-9F36-4D5CF4FA55A9}" dt="2025-06-09T13:08:55.726" v="78" actId="20577"/>
          <ac:spMkLst>
            <pc:docMk/>
            <pc:sldMk cId="10585151" sldId="259"/>
            <ac:spMk id="3" creationId="{00000000-0000-0000-0000-000000000000}"/>
          </ac:spMkLst>
        </pc:spChg>
        <pc:spChg chg="del">
          <ac:chgData name="ADAMS N" userId="11cca4e0-a0a5-4b48-b241-b3310978d91c" providerId="ADAL" clId="{AD685209-4EFA-438C-9F36-4D5CF4FA55A9}" dt="2025-06-09T13:09:03.199" v="80" actId="478"/>
          <ac:spMkLst>
            <pc:docMk/>
            <pc:sldMk cId="10585151" sldId="259"/>
            <ac:spMk id="4" creationId="{025273D9-804F-B3B9-C075-41D8BB6FD986}"/>
          </ac:spMkLst>
        </pc:spChg>
        <pc:picChg chg="mod">
          <ac:chgData name="ADAMS N" userId="11cca4e0-a0a5-4b48-b241-b3310978d91c" providerId="ADAL" clId="{AD685209-4EFA-438C-9F36-4D5CF4FA55A9}" dt="2025-06-09T13:09:01.259" v="79" actId="1076"/>
          <ac:picMkLst>
            <pc:docMk/>
            <pc:sldMk cId="10585151" sldId="259"/>
            <ac:picMk id="6" creationId="{0518D52B-1C0C-664D-2992-CA6F3EF76D74}"/>
          </ac:picMkLst>
        </pc:picChg>
      </pc:sldChg>
      <pc:sldChg chg="add del">
        <pc:chgData name="ADAMS N" userId="11cca4e0-a0a5-4b48-b241-b3310978d91c" providerId="ADAL" clId="{AD685209-4EFA-438C-9F36-4D5CF4FA55A9}" dt="2025-06-09T13:11:27.387" v="100" actId="2696"/>
        <pc:sldMkLst>
          <pc:docMk/>
          <pc:sldMk cId="2431077309" sldId="261"/>
        </pc:sldMkLst>
      </pc:sldChg>
      <pc:sldChg chg="modSp add">
        <pc:chgData name="ADAMS N" userId="11cca4e0-a0a5-4b48-b241-b3310978d91c" providerId="ADAL" clId="{AD685209-4EFA-438C-9F36-4D5CF4FA55A9}" dt="2025-06-09T13:12:55.650" v="127" actId="255"/>
        <pc:sldMkLst>
          <pc:docMk/>
          <pc:sldMk cId="786563684" sldId="263"/>
        </pc:sldMkLst>
        <pc:spChg chg="mod">
          <ac:chgData name="ADAMS N" userId="11cca4e0-a0a5-4b48-b241-b3310978d91c" providerId="ADAL" clId="{AD685209-4EFA-438C-9F36-4D5CF4FA55A9}" dt="2025-06-09T13:12:55.650" v="127" actId="255"/>
          <ac:spMkLst>
            <pc:docMk/>
            <pc:sldMk cId="786563684" sldId="263"/>
            <ac:spMk id="9" creationId="{92079E1F-2187-4A8A-9F43-929F8C6391DA}"/>
          </ac:spMkLst>
        </pc:spChg>
        <pc:graphicFrameChg chg="mod modGraphic">
          <ac:chgData name="ADAMS N" userId="11cca4e0-a0a5-4b48-b241-b3310978d91c" providerId="ADAL" clId="{AD685209-4EFA-438C-9F36-4D5CF4FA55A9}" dt="2025-06-09T13:12:48.365" v="126" actId="2062"/>
          <ac:graphicFrameMkLst>
            <pc:docMk/>
            <pc:sldMk cId="786563684" sldId="263"/>
            <ac:graphicFrameMk id="2" creationId="{863ABDBA-B510-412F-A422-0A752976E429}"/>
          </ac:graphicFrameMkLst>
        </pc:graphicFrameChg>
      </pc:sldChg>
      <pc:sldChg chg="modSp add">
        <pc:chgData name="ADAMS N" userId="11cca4e0-a0a5-4b48-b241-b3310978d91c" providerId="ADAL" clId="{AD685209-4EFA-438C-9F36-4D5CF4FA55A9}" dt="2025-06-09T13:13:12.859" v="130" actId="1076"/>
        <pc:sldMkLst>
          <pc:docMk/>
          <pc:sldMk cId="64220583" sldId="264"/>
        </pc:sldMkLst>
        <pc:spChg chg="mod">
          <ac:chgData name="ADAMS N" userId="11cca4e0-a0a5-4b48-b241-b3310978d91c" providerId="ADAL" clId="{AD685209-4EFA-438C-9F36-4D5CF4FA55A9}" dt="2025-06-09T13:13:06.002" v="128" actId="255"/>
          <ac:spMkLst>
            <pc:docMk/>
            <pc:sldMk cId="64220583" sldId="264"/>
            <ac:spMk id="2" creationId="{AAF044D9-BB1D-43EC-9F79-D6D984412A1B}"/>
          </ac:spMkLst>
        </pc:spChg>
        <pc:spChg chg="mod">
          <ac:chgData name="ADAMS N" userId="11cca4e0-a0a5-4b48-b241-b3310978d91c" providerId="ADAL" clId="{AD685209-4EFA-438C-9F36-4D5CF4FA55A9}" dt="2025-06-09T13:13:10.051" v="129" actId="1076"/>
          <ac:spMkLst>
            <pc:docMk/>
            <pc:sldMk cId="64220583" sldId="264"/>
            <ac:spMk id="3" creationId="{84DE1C12-8BE0-48F2-9CF1-38D85A1AE9EB}"/>
          </ac:spMkLst>
        </pc:spChg>
        <pc:spChg chg="mod">
          <ac:chgData name="ADAMS N" userId="11cca4e0-a0a5-4b48-b241-b3310978d91c" providerId="ADAL" clId="{AD685209-4EFA-438C-9F36-4D5CF4FA55A9}" dt="2025-06-09T13:13:12.859" v="130" actId="1076"/>
          <ac:spMkLst>
            <pc:docMk/>
            <pc:sldMk cId="64220583" sldId="264"/>
            <ac:spMk id="11" creationId="{2F19D761-41F0-4957-A562-3A59968AC951}"/>
          </ac:spMkLst>
        </pc:spChg>
      </pc:sldChg>
      <pc:sldChg chg="delSp add">
        <pc:chgData name="ADAMS N" userId="11cca4e0-a0a5-4b48-b241-b3310978d91c" providerId="ADAL" clId="{AD685209-4EFA-438C-9F36-4D5CF4FA55A9}" dt="2025-06-09T13:11:13.102" v="98" actId="478"/>
        <pc:sldMkLst>
          <pc:docMk/>
          <pc:sldMk cId="2979295001" sldId="274"/>
        </pc:sldMkLst>
        <pc:spChg chg="del">
          <ac:chgData name="ADAMS N" userId="11cca4e0-a0a5-4b48-b241-b3310978d91c" providerId="ADAL" clId="{AD685209-4EFA-438C-9F36-4D5CF4FA55A9}" dt="2025-06-09T13:11:13.102" v="98" actId="478"/>
          <ac:spMkLst>
            <pc:docMk/>
            <pc:sldMk cId="2979295001" sldId="274"/>
            <ac:spMk id="3" creationId="{17799149-6E35-ED1B-9D74-59B6F1E0C0BA}"/>
          </ac:spMkLst>
        </pc:spChg>
      </pc:sldChg>
      <pc:sldChg chg="delSp add">
        <pc:chgData name="ADAMS N" userId="11cca4e0-a0a5-4b48-b241-b3310978d91c" providerId="ADAL" clId="{AD685209-4EFA-438C-9F36-4D5CF4FA55A9}" dt="2025-06-09T13:11:16.908" v="99" actId="478"/>
        <pc:sldMkLst>
          <pc:docMk/>
          <pc:sldMk cId="2071727421" sldId="282"/>
        </pc:sldMkLst>
        <pc:spChg chg="del">
          <ac:chgData name="ADAMS N" userId="11cca4e0-a0a5-4b48-b241-b3310978d91c" providerId="ADAL" clId="{AD685209-4EFA-438C-9F36-4D5CF4FA55A9}" dt="2025-06-09T13:11:16.908" v="99" actId="478"/>
          <ac:spMkLst>
            <pc:docMk/>
            <pc:sldMk cId="2071727421" sldId="282"/>
            <ac:spMk id="3" creationId="{125A0867-F9EB-159D-B023-DEFAA305045E}"/>
          </ac:spMkLst>
        </pc:spChg>
      </pc:sldChg>
      <pc:sldChg chg="modSp add">
        <pc:chgData name="ADAMS N" userId="11cca4e0-a0a5-4b48-b241-b3310978d91c" providerId="ADAL" clId="{AD685209-4EFA-438C-9F36-4D5CF4FA55A9}" dt="2025-06-09T13:12:25.977" v="120" actId="6549"/>
        <pc:sldMkLst>
          <pc:docMk/>
          <pc:sldMk cId="1380118616" sldId="285"/>
        </pc:sldMkLst>
        <pc:spChg chg="mod">
          <ac:chgData name="ADAMS N" userId="11cca4e0-a0a5-4b48-b241-b3310978d91c" providerId="ADAL" clId="{AD685209-4EFA-438C-9F36-4D5CF4FA55A9}" dt="2025-06-09T13:11:34.817" v="102" actId="2711"/>
          <ac:spMkLst>
            <pc:docMk/>
            <pc:sldMk cId="1380118616" sldId="285"/>
            <ac:spMk id="5" creationId="{FC09A285-A7CF-4141-993F-166C099095A8}"/>
          </ac:spMkLst>
        </pc:spChg>
        <pc:spChg chg="mod">
          <ac:chgData name="ADAMS N" userId="11cca4e0-a0a5-4b48-b241-b3310978d91c" providerId="ADAL" clId="{AD685209-4EFA-438C-9F36-4D5CF4FA55A9}" dt="2025-06-09T13:12:23.183" v="119" actId="6549"/>
          <ac:spMkLst>
            <pc:docMk/>
            <pc:sldMk cId="1380118616" sldId="285"/>
            <ac:spMk id="13" creationId="{20FD79A8-D5B1-FD29-7691-CD6EF637ABA3}"/>
          </ac:spMkLst>
        </pc:spChg>
        <pc:spChg chg="mod">
          <ac:chgData name="ADAMS N" userId="11cca4e0-a0a5-4b48-b241-b3310978d91c" providerId="ADAL" clId="{AD685209-4EFA-438C-9F36-4D5CF4FA55A9}" dt="2025-06-09T13:12:25.977" v="120" actId="6549"/>
          <ac:spMkLst>
            <pc:docMk/>
            <pc:sldMk cId="1380118616" sldId="285"/>
            <ac:spMk id="14" creationId="{AC065E6F-452D-6D09-EC09-09BBCF34D72C}"/>
          </ac:spMkLst>
        </pc:spChg>
      </pc:sldChg>
      <pc:sldChg chg="delSp modSp add">
        <pc:chgData name="ADAMS N" userId="11cca4e0-a0a5-4b48-b241-b3310978d91c" providerId="ADAL" clId="{AD685209-4EFA-438C-9F36-4D5CF4FA55A9}" dt="2025-06-09T13:11:05.541" v="97" actId="478"/>
        <pc:sldMkLst>
          <pc:docMk/>
          <pc:sldMk cId="3634940109" sldId="287"/>
        </pc:sldMkLst>
        <pc:spChg chg="del">
          <ac:chgData name="ADAMS N" userId="11cca4e0-a0a5-4b48-b241-b3310978d91c" providerId="ADAL" clId="{AD685209-4EFA-438C-9F36-4D5CF4FA55A9}" dt="2025-06-09T13:11:05.541" v="97" actId="478"/>
          <ac:spMkLst>
            <pc:docMk/>
            <pc:sldMk cId="3634940109" sldId="287"/>
            <ac:spMk id="3" creationId="{74C50D24-10CA-85AD-B12C-5CDE1C8CA351}"/>
          </ac:spMkLst>
        </pc:spChg>
        <pc:spChg chg="mod">
          <ac:chgData name="ADAMS N" userId="11cca4e0-a0a5-4b48-b241-b3310978d91c" providerId="ADAL" clId="{AD685209-4EFA-438C-9F36-4D5CF4FA55A9}" dt="2025-06-09T13:11:02.403" v="96" actId="6549"/>
          <ac:spMkLst>
            <pc:docMk/>
            <pc:sldMk cId="3634940109" sldId="287"/>
            <ac:spMk id="5" creationId="{BE298731-B464-4A85-AD65-D22376393054}"/>
          </ac:spMkLst>
        </pc:spChg>
        <pc:graphicFrameChg chg="modGraphic">
          <ac:chgData name="ADAMS N" userId="11cca4e0-a0a5-4b48-b241-b3310978d91c" providerId="ADAL" clId="{AD685209-4EFA-438C-9F36-4D5CF4FA55A9}" dt="2025-06-09T13:10:42.802" v="91" actId="255"/>
          <ac:graphicFrameMkLst>
            <pc:docMk/>
            <pc:sldMk cId="3634940109" sldId="287"/>
            <ac:graphicFrameMk id="7" creationId="{6179FAC8-AE4D-4487-B5BC-C9796EBD946E}"/>
          </ac:graphicFrameMkLst>
        </pc:graphicFrameChg>
      </pc:sldChg>
      <pc:sldChg chg="modSp add">
        <pc:chgData name="ADAMS N" userId="11cca4e0-a0a5-4b48-b241-b3310978d91c" providerId="ADAL" clId="{AD685209-4EFA-438C-9F36-4D5CF4FA55A9}" dt="2025-06-09T13:09:52.605" v="87" actId="207"/>
        <pc:sldMkLst>
          <pc:docMk/>
          <pc:sldMk cId="3263474993" sldId="288"/>
        </pc:sldMkLst>
        <pc:spChg chg="mod">
          <ac:chgData name="ADAMS N" userId="11cca4e0-a0a5-4b48-b241-b3310978d91c" providerId="ADAL" clId="{AD685209-4EFA-438C-9F36-4D5CF4FA55A9}" dt="2025-06-09T13:09:52.605" v="87" actId="207"/>
          <ac:spMkLst>
            <pc:docMk/>
            <pc:sldMk cId="3263474993" sldId="288"/>
            <ac:spMk id="4"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7"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10"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12"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15"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17"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21"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24"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27"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29"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32"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34" creationId="{00000000-0000-0000-0000-000000000000}"/>
          </ac:spMkLst>
        </pc:spChg>
        <pc:spChg chg="mod">
          <ac:chgData name="ADAMS N" userId="11cca4e0-a0a5-4b48-b241-b3310978d91c" providerId="ADAL" clId="{AD685209-4EFA-438C-9F36-4D5CF4FA55A9}" dt="2025-06-09T13:09:52.605" v="87" actId="207"/>
          <ac:spMkLst>
            <pc:docMk/>
            <pc:sldMk cId="3263474993" sldId="288"/>
            <ac:spMk id="35" creationId="{EE106D03-5326-476A-AB9A-BD8B3D816E75}"/>
          </ac:spMkLst>
        </pc:spChg>
      </pc:sldChg>
      <pc:sldChg chg="delSp add">
        <pc:chgData name="ADAMS N" userId="11cca4e0-a0a5-4b48-b241-b3310978d91c" providerId="ADAL" clId="{AD685209-4EFA-438C-9F36-4D5CF4FA55A9}" dt="2025-06-09T13:09:37.870" v="86" actId="478"/>
        <pc:sldMkLst>
          <pc:docMk/>
          <pc:sldMk cId="4156300923" sldId="289"/>
        </pc:sldMkLst>
        <pc:spChg chg="del">
          <ac:chgData name="ADAMS N" userId="11cca4e0-a0a5-4b48-b241-b3310978d91c" providerId="ADAL" clId="{AD685209-4EFA-438C-9F36-4D5CF4FA55A9}" dt="2025-06-09T13:09:35.788" v="85" actId="478"/>
          <ac:spMkLst>
            <pc:docMk/>
            <pc:sldMk cId="4156300923" sldId="289"/>
            <ac:spMk id="5" creationId="{A38820F6-55F1-2FA1-6704-63F682B8D96E}"/>
          </ac:spMkLst>
        </pc:spChg>
        <pc:spChg chg="del">
          <ac:chgData name="ADAMS N" userId="11cca4e0-a0a5-4b48-b241-b3310978d91c" providerId="ADAL" clId="{AD685209-4EFA-438C-9F36-4D5CF4FA55A9}" dt="2025-06-09T13:09:37.870" v="86" actId="478"/>
          <ac:spMkLst>
            <pc:docMk/>
            <pc:sldMk cId="4156300923" sldId="289"/>
            <ac:spMk id="16" creationId="{C8F72393-9878-DC5F-7F17-57D7BFAEBF69}"/>
          </ac:spMkLst>
        </pc:spChg>
      </pc:sldChg>
      <pc:sldChg chg="modSp add">
        <pc:chgData name="ADAMS N" userId="11cca4e0-a0a5-4b48-b241-b3310978d91c" providerId="ADAL" clId="{AD685209-4EFA-438C-9F36-4D5CF4FA55A9}" dt="2025-06-09T13:10:08.229" v="89" actId="13926"/>
        <pc:sldMkLst>
          <pc:docMk/>
          <pc:sldMk cId="757428993" sldId="290"/>
        </pc:sldMkLst>
        <pc:spChg chg="mod">
          <ac:chgData name="ADAMS N" userId="11cca4e0-a0a5-4b48-b241-b3310978d91c" providerId="ADAL" clId="{AD685209-4EFA-438C-9F36-4D5CF4FA55A9}" dt="2025-06-09T13:10:08.229" v="89" actId="13926"/>
          <ac:spMkLst>
            <pc:docMk/>
            <pc:sldMk cId="757428993" sldId="290"/>
            <ac:spMk id="3" creationId="{E967B901-08C8-476F-98CA-8C9BB14803E8}"/>
          </ac:spMkLst>
        </pc:spChg>
      </pc:sldChg>
      <pc:sldChg chg="delSp modSp add setBg">
        <pc:chgData name="ADAMS N" userId="11cca4e0-a0a5-4b48-b241-b3310978d91c" providerId="ADAL" clId="{AD685209-4EFA-438C-9F36-4D5CF4FA55A9}" dt="2025-06-09T13:07:44.964" v="57" actId="478"/>
        <pc:sldMkLst>
          <pc:docMk/>
          <pc:sldMk cId="4106949834" sldId="291"/>
        </pc:sldMkLst>
        <pc:spChg chg="mod">
          <ac:chgData name="ADAMS N" userId="11cca4e0-a0a5-4b48-b241-b3310978d91c" providerId="ADAL" clId="{AD685209-4EFA-438C-9F36-4D5CF4FA55A9}" dt="2025-06-09T13:06:47.572" v="10" actId="2711"/>
          <ac:spMkLst>
            <pc:docMk/>
            <pc:sldMk cId="4106949834" sldId="291"/>
            <ac:spMk id="2" creationId="{6305BA8C-729F-44B3-A80A-313E739313C7}"/>
          </ac:spMkLst>
        </pc:spChg>
        <pc:spChg chg="mod">
          <ac:chgData name="ADAMS N" userId="11cca4e0-a0a5-4b48-b241-b3310978d91c" providerId="ADAL" clId="{AD685209-4EFA-438C-9F36-4D5CF4FA55A9}" dt="2025-06-09T13:07:41.118" v="56" actId="20577"/>
          <ac:spMkLst>
            <pc:docMk/>
            <pc:sldMk cId="4106949834" sldId="291"/>
            <ac:spMk id="3" creationId="{DAA6624C-AC89-419A-8363-CE0FFFC248FD}"/>
          </ac:spMkLst>
        </pc:spChg>
        <pc:spChg chg="del">
          <ac:chgData name="ADAMS N" userId="11cca4e0-a0a5-4b48-b241-b3310978d91c" providerId="ADAL" clId="{AD685209-4EFA-438C-9F36-4D5CF4FA55A9}" dt="2025-06-09T13:07:44.964" v="57" actId="478"/>
          <ac:spMkLst>
            <pc:docMk/>
            <pc:sldMk cId="4106949834" sldId="291"/>
            <ac:spMk id="5" creationId="{7EACFD23-90BF-A9B8-F376-BA746EA481BF}"/>
          </ac:spMkLst>
        </pc:spChg>
      </pc:sldChg>
      <pc:sldChg chg="addSp delSp modSp add">
        <pc:chgData name="ADAMS N" userId="11cca4e0-a0a5-4b48-b241-b3310978d91c" providerId="ADAL" clId="{AD685209-4EFA-438C-9F36-4D5CF4FA55A9}" dt="2025-06-09T13:17:40.370" v="169" actId="1076"/>
        <pc:sldMkLst>
          <pc:docMk/>
          <pc:sldMk cId="792909492" sldId="293"/>
        </pc:sldMkLst>
        <pc:spChg chg="mod">
          <ac:chgData name="ADAMS N" userId="11cca4e0-a0a5-4b48-b241-b3310978d91c" providerId="ADAL" clId="{AD685209-4EFA-438C-9F36-4D5CF4FA55A9}" dt="2025-06-09T13:17:40.370" v="169" actId="1076"/>
          <ac:spMkLst>
            <pc:docMk/>
            <pc:sldMk cId="792909492" sldId="293"/>
            <ac:spMk id="2" creationId="{BD007D50-8E2D-4E99-9BB5-7032D3D6D543}"/>
          </ac:spMkLst>
        </pc:spChg>
        <pc:spChg chg="mod">
          <ac:chgData name="ADAMS N" userId="11cca4e0-a0a5-4b48-b241-b3310978d91c" providerId="ADAL" clId="{AD685209-4EFA-438C-9F36-4D5CF4FA55A9}" dt="2025-06-09T13:17:23.812" v="162" actId="20577"/>
          <ac:spMkLst>
            <pc:docMk/>
            <pc:sldMk cId="792909492" sldId="293"/>
            <ac:spMk id="3" creationId="{E0EF2017-0925-4E40-9236-EAD29750AA39}"/>
          </ac:spMkLst>
        </pc:spChg>
        <pc:spChg chg="mod">
          <ac:chgData name="ADAMS N" userId="11cca4e0-a0a5-4b48-b241-b3310978d91c" providerId="ADAL" clId="{AD685209-4EFA-438C-9F36-4D5CF4FA55A9}" dt="2025-06-09T13:16:22.779" v="137" actId="1076"/>
          <ac:spMkLst>
            <pc:docMk/>
            <pc:sldMk cId="792909492" sldId="293"/>
            <ac:spMk id="5" creationId="{A193D1ED-3FD6-4314-96A7-CDD384AA2B2A}"/>
          </ac:spMkLst>
        </pc:spChg>
        <pc:spChg chg="del">
          <ac:chgData name="ADAMS N" userId="11cca4e0-a0a5-4b48-b241-b3310978d91c" providerId="ADAL" clId="{AD685209-4EFA-438C-9F36-4D5CF4FA55A9}" dt="2025-06-09T13:16:31.101" v="141" actId="478"/>
          <ac:spMkLst>
            <pc:docMk/>
            <pc:sldMk cId="792909492" sldId="293"/>
            <ac:spMk id="7" creationId="{D2CAC51F-BBF8-4CE0-8585-C4F320469197}"/>
          </ac:spMkLst>
        </pc:spChg>
        <pc:spChg chg="del">
          <ac:chgData name="ADAMS N" userId="11cca4e0-a0a5-4b48-b241-b3310978d91c" providerId="ADAL" clId="{AD685209-4EFA-438C-9F36-4D5CF4FA55A9}" dt="2025-06-09T13:16:32.975" v="142" actId="478"/>
          <ac:spMkLst>
            <pc:docMk/>
            <pc:sldMk cId="792909492" sldId="293"/>
            <ac:spMk id="8" creationId="{5933787D-BC55-443E-802A-52F0928D2025}"/>
          </ac:spMkLst>
        </pc:spChg>
        <pc:spChg chg="del">
          <ac:chgData name="ADAMS N" userId="11cca4e0-a0a5-4b48-b241-b3310978d91c" providerId="ADAL" clId="{AD685209-4EFA-438C-9F36-4D5CF4FA55A9}" dt="2025-06-09T13:16:36.517" v="143" actId="478"/>
          <ac:spMkLst>
            <pc:docMk/>
            <pc:sldMk cId="792909492" sldId="293"/>
            <ac:spMk id="9" creationId="{DA2A45A1-F065-4439-9CFA-0C99E7CC4345}"/>
          </ac:spMkLst>
        </pc:spChg>
        <pc:spChg chg="del mod">
          <ac:chgData name="ADAMS N" userId="11cca4e0-a0a5-4b48-b241-b3310978d91c" providerId="ADAL" clId="{AD685209-4EFA-438C-9F36-4D5CF4FA55A9}" dt="2025-06-09T13:16:26.013" v="138" actId="478"/>
          <ac:spMkLst>
            <pc:docMk/>
            <pc:sldMk cId="792909492" sldId="293"/>
            <ac:spMk id="10" creationId="{F7A0877B-8374-4FBC-A5D0-861B19837CB1}"/>
          </ac:spMkLst>
        </pc:spChg>
        <pc:spChg chg="del">
          <ac:chgData name="ADAMS N" userId="11cca4e0-a0a5-4b48-b241-b3310978d91c" providerId="ADAL" clId="{AD685209-4EFA-438C-9F36-4D5CF4FA55A9}" dt="2025-06-09T13:16:37.639" v="144" actId="478"/>
          <ac:spMkLst>
            <pc:docMk/>
            <pc:sldMk cId="792909492" sldId="293"/>
            <ac:spMk id="11" creationId="{4E6C2A79-0572-43CA-8E7E-1648B817EF26}"/>
          </ac:spMkLst>
        </pc:spChg>
        <pc:spChg chg="del">
          <ac:chgData name="ADAMS N" userId="11cca4e0-a0a5-4b48-b241-b3310978d91c" providerId="ADAL" clId="{AD685209-4EFA-438C-9F36-4D5CF4FA55A9}" dt="2025-06-09T13:16:38.669" v="145" actId="478"/>
          <ac:spMkLst>
            <pc:docMk/>
            <pc:sldMk cId="792909492" sldId="293"/>
            <ac:spMk id="12" creationId="{A27FA3E9-8B32-46BD-B219-8D45E32D5E0C}"/>
          </ac:spMkLst>
        </pc:spChg>
        <pc:spChg chg="del">
          <ac:chgData name="ADAMS N" userId="11cca4e0-a0a5-4b48-b241-b3310978d91c" providerId="ADAL" clId="{AD685209-4EFA-438C-9F36-4D5CF4FA55A9}" dt="2025-06-09T13:16:30.071" v="140" actId="478"/>
          <ac:spMkLst>
            <pc:docMk/>
            <pc:sldMk cId="792909492" sldId="293"/>
            <ac:spMk id="14" creationId="{270455CA-561D-4622-9885-2E9CDC02BF58}"/>
          </ac:spMkLst>
        </pc:spChg>
        <pc:spChg chg="del">
          <ac:chgData name="ADAMS N" userId="11cca4e0-a0a5-4b48-b241-b3310978d91c" providerId="ADAL" clId="{AD685209-4EFA-438C-9F36-4D5CF4FA55A9}" dt="2025-06-09T13:16:28.020" v="139" actId="478"/>
          <ac:spMkLst>
            <pc:docMk/>
            <pc:sldMk cId="792909492" sldId="293"/>
            <ac:spMk id="15" creationId="{20B1C4DC-F559-4762-BFC2-755EDFE22A0D}"/>
          </ac:spMkLst>
        </pc:spChg>
        <pc:spChg chg="add mod">
          <ac:chgData name="ADAMS N" userId="11cca4e0-a0a5-4b48-b241-b3310978d91c" providerId="ADAL" clId="{AD685209-4EFA-438C-9F36-4D5CF4FA55A9}" dt="2025-06-09T13:16:44.746" v="147" actId="1076"/>
          <ac:spMkLst>
            <pc:docMk/>
            <pc:sldMk cId="792909492" sldId="293"/>
            <ac:spMk id="16" creationId="{1009C5F8-9515-4E11-A741-DB1DF6C1B38D}"/>
          </ac:spMkLst>
        </pc:spChg>
        <pc:spChg chg="add mod">
          <ac:chgData name="ADAMS N" userId="11cca4e0-a0a5-4b48-b241-b3310978d91c" providerId="ADAL" clId="{AD685209-4EFA-438C-9F36-4D5CF4FA55A9}" dt="2025-06-09T13:16:55.723" v="151" actId="1076"/>
          <ac:spMkLst>
            <pc:docMk/>
            <pc:sldMk cId="792909492" sldId="293"/>
            <ac:spMk id="17" creationId="{EB1B1310-6EC2-4D34-A9CA-2DDAAC0590C9}"/>
          </ac:spMkLst>
        </pc:spChg>
        <pc:spChg chg="add mod">
          <ac:chgData name="ADAMS N" userId="11cca4e0-a0a5-4b48-b241-b3310978d91c" providerId="ADAL" clId="{AD685209-4EFA-438C-9F36-4D5CF4FA55A9}" dt="2025-06-09T13:16:59.787" v="152" actId="1076"/>
          <ac:spMkLst>
            <pc:docMk/>
            <pc:sldMk cId="792909492" sldId="293"/>
            <ac:spMk id="18" creationId="{82BA2DFA-8540-4AF5-A7E5-4245CC0B0289}"/>
          </ac:spMkLst>
        </pc:spChg>
        <pc:spChg chg="add mod">
          <ac:chgData name="ADAMS N" userId="11cca4e0-a0a5-4b48-b241-b3310978d91c" providerId="ADAL" clId="{AD685209-4EFA-438C-9F36-4D5CF4FA55A9}" dt="2025-06-09T13:17:05.826" v="154" actId="1076"/>
          <ac:spMkLst>
            <pc:docMk/>
            <pc:sldMk cId="792909492" sldId="293"/>
            <ac:spMk id="19" creationId="{3C01C492-AC7D-48F4-BA5E-E0C88E912C3F}"/>
          </ac:spMkLst>
        </pc:spChg>
        <pc:spChg chg="add mod">
          <ac:chgData name="ADAMS N" userId="11cca4e0-a0a5-4b48-b241-b3310978d91c" providerId="ADAL" clId="{AD685209-4EFA-438C-9F36-4D5CF4FA55A9}" dt="2025-06-09T13:17:12.234" v="157" actId="1076"/>
          <ac:spMkLst>
            <pc:docMk/>
            <pc:sldMk cId="792909492" sldId="293"/>
            <ac:spMk id="20" creationId="{90AFFA8E-F48B-40D3-8F92-3E144F5D78F3}"/>
          </ac:spMkLst>
        </pc:spChg>
        <pc:spChg chg="add mod">
          <ac:chgData name="ADAMS N" userId="11cca4e0-a0a5-4b48-b241-b3310978d91c" providerId="ADAL" clId="{AD685209-4EFA-438C-9F36-4D5CF4FA55A9}" dt="2025-06-09T13:17:18.178" v="160" actId="1076"/>
          <ac:spMkLst>
            <pc:docMk/>
            <pc:sldMk cId="792909492" sldId="293"/>
            <ac:spMk id="21" creationId="{9401107A-A806-433A-B6D2-28E22887B899}"/>
          </ac:spMkLst>
        </pc:spChg>
      </pc:sldChg>
      <pc:sldChg chg="delSp add">
        <pc:chgData name="ADAMS N" userId="11cca4e0-a0a5-4b48-b241-b3310978d91c" providerId="ADAL" clId="{AD685209-4EFA-438C-9F36-4D5CF4FA55A9}" dt="2025-06-09T13:10:00.270" v="88" actId="478"/>
        <pc:sldMkLst>
          <pc:docMk/>
          <pc:sldMk cId="3503592277" sldId="294"/>
        </pc:sldMkLst>
        <pc:spChg chg="del">
          <ac:chgData name="ADAMS N" userId="11cca4e0-a0a5-4b48-b241-b3310978d91c" providerId="ADAL" clId="{AD685209-4EFA-438C-9F36-4D5CF4FA55A9}" dt="2025-06-09T13:10:00.270" v="88" actId="478"/>
          <ac:spMkLst>
            <pc:docMk/>
            <pc:sldMk cId="3503592277" sldId="294"/>
            <ac:spMk id="4" creationId="{843E616F-DBFA-EC88-3CC7-CFFB659FD12B}"/>
          </ac:spMkLst>
        </pc:spChg>
      </pc:sldChg>
      <pc:sldChg chg="delSp del">
        <pc:chgData name="ADAMS N" userId="11cca4e0-a0a5-4b48-b241-b3310978d91c" providerId="ADAL" clId="{AD685209-4EFA-438C-9F36-4D5CF4FA55A9}" dt="2025-06-09T13:06:12.421" v="3" actId="2696"/>
        <pc:sldMkLst>
          <pc:docMk/>
          <pc:sldMk cId="177858343" sldId="741"/>
        </pc:sldMkLst>
        <pc:picChg chg="del">
          <ac:chgData name="ADAMS N" userId="11cca4e0-a0a5-4b48-b241-b3310978d91c" providerId="ADAL" clId="{AD685209-4EFA-438C-9F36-4D5CF4FA55A9}" dt="2025-06-09T13:06:11.151" v="2"/>
          <ac:picMkLst>
            <pc:docMk/>
            <pc:sldMk cId="177858343" sldId="741"/>
            <ac:picMk id="3" creationId="{822ADB39-9D77-402D-B6D1-FD712A835D2A}"/>
          </ac:picMkLst>
        </pc:picChg>
      </pc:sldChg>
      <pc:sldChg chg="del">
        <pc:chgData name="ADAMS N" userId="11cca4e0-a0a5-4b48-b241-b3310978d91c" providerId="ADAL" clId="{AD685209-4EFA-438C-9F36-4D5CF4FA55A9}" dt="2025-06-09T13:17:47.148" v="171" actId="2696"/>
        <pc:sldMkLst>
          <pc:docMk/>
          <pc:sldMk cId="2829838517" sldId="787"/>
        </pc:sldMkLst>
      </pc:sldChg>
      <pc:sldChg chg="del">
        <pc:chgData name="ADAMS N" userId="11cca4e0-a0a5-4b48-b241-b3310978d91c" providerId="ADAL" clId="{AD685209-4EFA-438C-9F36-4D5CF4FA55A9}" dt="2025-06-09T13:17:47.185" v="172" actId="2696"/>
        <pc:sldMkLst>
          <pc:docMk/>
          <pc:sldMk cId="814888977" sldId="1145"/>
        </pc:sldMkLst>
      </pc:sldChg>
      <pc:sldChg chg="del">
        <pc:chgData name="ADAMS N" userId="11cca4e0-a0a5-4b48-b241-b3310978d91c" providerId="ADAL" clId="{AD685209-4EFA-438C-9F36-4D5CF4FA55A9}" dt="2025-06-09T13:17:47.205" v="173" actId="2696"/>
        <pc:sldMkLst>
          <pc:docMk/>
          <pc:sldMk cId="1905961010" sldId="1146"/>
        </pc:sldMkLst>
      </pc:sldChg>
      <pc:sldChg chg="del">
        <pc:chgData name="ADAMS N" userId="11cca4e0-a0a5-4b48-b241-b3310978d91c" providerId="ADAL" clId="{AD685209-4EFA-438C-9F36-4D5CF4FA55A9}" dt="2025-06-09T13:17:47.261" v="175" actId="2696"/>
        <pc:sldMkLst>
          <pc:docMk/>
          <pc:sldMk cId="357554644" sldId="1147"/>
        </pc:sldMkLst>
      </pc:sldChg>
      <pc:sldChg chg="del">
        <pc:chgData name="ADAMS N" userId="11cca4e0-a0a5-4b48-b241-b3310978d91c" providerId="ADAL" clId="{AD685209-4EFA-438C-9F36-4D5CF4FA55A9}" dt="2025-06-09T13:17:47.295" v="176" actId="2696"/>
        <pc:sldMkLst>
          <pc:docMk/>
          <pc:sldMk cId="3658026324" sldId="1148"/>
        </pc:sldMkLst>
      </pc:sldChg>
      <pc:sldChg chg="del">
        <pc:chgData name="ADAMS N" userId="11cca4e0-a0a5-4b48-b241-b3310978d91c" providerId="ADAL" clId="{AD685209-4EFA-438C-9F36-4D5CF4FA55A9}" dt="2025-06-09T13:17:47.342" v="177" actId="2696"/>
        <pc:sldMkLst>
          <pc:docMk/>
          <pc:sldMk cId="176476072" sldId="1149"/>
        </pc:sldMkLst>
      </pc:sldChg>
      <pc:sldChg chg="del">
        <pc:chgData name="ADAMS N" userId="11cca4e0-a0a5-4b48-b241-b3310978d91c" providerId="ADAL" clId="{AD685209-4EFA-438C-9F36-4D5CF4FA55A9}" dt="2025-06-09T13:17:47.368" v="178" actId="2696"/>
        <pc:sldMkLst>
          <pc:docMk/>
          <pc:sldMk cId="3726467121" sldId="1150"/>
        </pc:sldMkLst>
      </pc:sldChg>
      <pc:sldChg chg="del">
        <pc:chgData name="ADAMS N" userId="11cca4e0-a0a5-4b48-b241-b3310978d91c" providerId="ADAL" clId="{AD685209-4EFA-438C-9F36-4D5CF4FA55A9}" dt="2025-06-09T13:17:47.446" v="181" actId="2696"/>
        <pc:sldMkLst>
          <pc:docMk/>
          <pc:sldMk cId="2925553644" sldId="1151"/>
        </pc:sldMkLst>
      </pc:sldChg>
      <pc:sldChg chg="del">
        <pc:chgData name="ADAMS N" userId="11cca4e0-a0a5-4b48-b241-b3310978d91c" providerId="ADAL" clId="{AD685209-4EFA-438C-9F36-4D5CF4FA55A9}" dt="2025-06-09T13:17:47.580" v="186" actId="2696"/>
        <pc:sldMkLst>
          <pc:docMk/>
          <pc:sldMk cId="821098213" sldId="1155"/>
        </pc:sldMkLst>
      </pc:sldChg>
      <pc:sldChg chg="del">
        <pc:chgData name="ADAMS N" userId="11cca4e0-a0a5-4b48-b241-b3310978d91c" providerId="ADAL" clId="{AD685209-4EFA-438C-9F36-4D5CF4FA55A9}" dt="2025-06-09T13:17:47.464" v="182" actId="2696"/>
        <pc:sldMkLst>
          <pc:docMk/>
          <pc:sldMk cId="2097695528" sldId="1157"/>
        </pc:sldMkLst>
      </pc:sldChg>
      <pc:sldChg chg="del">
        <pc:chgData name="ADAMS N" userId="11cca4e0-a0a5-4b48-b241-b3310978d91c" providerId="ADAL" clId="{AD685209-4EFA-438C-9F36-4D5CF4FA55A9}" dt="2025-06-09T13:17:47.607" v="187" actId="2696"/>
        <pc:sldMkLst>
          <pc:docMk/>
          <pc:sldMk cId="3211529376" sldId="1161"/>
        </pc:sldMkLst>
      </pc:sldChg>
      <pc:sldChg chg="del">
        <pc:chgData name="ADAMS N" userId="11cca4e0-a0a5-4b48-b241-b3310978d91c" providerId="ADAL" clId="{AD685209-4EFA-438C-9F36-4D5CF4FA55A9}" dt="2025-06-09T13:17:47.227" v="174" actId="2696"/>
        <pc:sldMkLst>
          <pc:docMk/>
          <pc:sldMk cId="4070595285" sldId="1166"/>
        </pc:sldMkLst>
      </pc:sldChg>
      <pc:sldChg chg="del">
        <pc:chgData name="ADAMS N" userId="11cca4e0-a0a5-4b48-b241-b3310978d91c" providerId="ADAL" clId="{AD685209-4EFA-438C-9F36-4D5CF4FA55A9}" dt="2025-06-09T13:17:47.657" v="189" actId="2696"/>
        <pc:sldMkLst>
          <pc:docMk/>
          <pc:sldMk cId="3423682756" sldId="1167"/>
        </pc:sldMkLst>
      </pc:sldChg>
      <pc:sldChg chg="del">
        <pc:chgData name="ADAMS N" userId="11cca4e0-a0a5-4b48-b241-b3310978d91c" providerId="ADAL" clId="{AD685209-4EFA-438C-9F36-4D5CF4FA55A9}" dt="2025-06-09T13:17:47.767" v="194" actId="2696"/>
        <pc:sldMkLst>
          <pc:docMk/>
          <pc:sldMk cId="2208033040" sldId="1170"/>
        </pc:sldMkLst>
      </pc:sldChg>
      <pc:sldChg chg="del">
        <pc:chgData name="ADAMS N" userId="11cca4e0-a0a5-4b48-b241-b3310978d91c" providerId="ADAL" clId="{AD685209-4EFA-438C-9F36-4D5CF4FA55A9}" dt="2025-06-09T13:17:47.788" v="195" actId="2696"/>
        <pc:sldMkLst>
          <pc:docMk/>
          <pc:sldMk cId="2423661385" sldId="1171"/>
        </pc:sldMkLst>
      </pc:sldChg>
      <pc:sldChg chg="del">
        <pc:chgData name="ADAMS N" userId="11cca4e0-a0a5-4b48-b241-b3310978d91c" providerId="ADAL" clId="{AD685209-4EFA-438C-9F36-4D5CF4FA55A9}" dt="2025-06-09T13:17:47.805" v="196" actId="2696"/>
        <pc:sldMkLst>
          <pc:docMk/>
          <pc:sldMk cId="3139614731" sldId="1172"/>
        </pc:sldMkLst>
      </pc:sldChg>
      <pc:sldChg chg="del">
        <pc:chgData name="ADAMS N" userId="11cca4e0-a0a5-4b48-b241-b3310978d91c" providerId="ADAL" clId="{AD685209-4EFA-438C-9F36-4D5CF4FA55A9}" dt="2025-06-09T13:17:47.824" v="197" actId="2696"/>
        <pc:sldMkLst>
          <pc:docMk/>
          <pc:sldMk cId="3386954135" sldId="1173"/>
        </pc:sldMkLst>
      </pc:sldChg>
      <pc:sldChg chg="del">
        <pc:chgData name="ADAMS N" userId="11cca4e0-a0a5-4b48-b241-b3310978d91c" providerId="ADAL" clId="{AD685209-4EFA-438C-9F36-4D5CF4FA55A9}" dt="2025-06-09T13:17:47.846" v="198" actId="2696"/>
        <pc:sldMkLst>
          <pc:docMk/>
          <pc:sldMk cId="1473562141" sldId="1174"/>
        </pc:sldMkLst>
      </pc:sldChg>
      <pc:sldChg chg="del">
        <pc:chgData name="ADAMS N" userId="11cca4e0-a0a5-4b48-b241-b3310978d91c" providerId="ADAL" clId="{AD685209-4EFA-438C-9F36-4D5CF4FA55A9}" dt="2025-06-09T13:17:47.867" v="199" actId="2696"/>
        <pc:sldMkLst>
          <pc:docMk/>
          <pc:sldMk cId="1953816349" sldId="1175"/>
        </pc:sldMkLst>
      </pc:sldChg>
      <pc:sldChg chg="del">
        <pc:chgData name="ADAMS N" userId="11cca4e0-a0a5-4b48-b241-b3310978d91c" providerId="ADAL" clId="{AD685209-4EFA-438C-9F36-4D5CF4FA55A9}" dt="2025-06-09T13:17:47.965" v="202" actId="2696"/>
        <pc:sldMkLst>
          <pc:docMk/>
          <pc:sldMk cId="1910852366" sldId="1177"/>
        </pc:sldMkLst>
      </pc:sldChg>
      <pc:sldChg chg="del">
        <pc:chgData name="ADAMS N" userId="11cca4e0-a0a5-4b48-b241-b3310978d91c" providerId="ADAL" clId="{AD685209-4EFA-438C-9F36-4D5CF4FA55A9}" dt="2025-06-09T13:17:48.289" v="216" actId="2696"/>
        <pc:sldMkLst>
          <pc:docMk/>
          <pc:sldMk cId="2359306057" sldId="1179"/>
        </pc:sldMkLst>
      </pc:sldChg>
      <pc:sldChg chg="del">
        <pc:chgData name="ADAMS N" userId="11cca4e0-a0a5-4b48-b241-b3310978d91c" providerId="ADAL" clId="{AD685209-4EFA-438C-9F36-4D5CF4FA55A9}" dt="2025-06-09T13:17:48.369" v="220" actId="2696"/>
        <pc:sldMkLst>
          <pc:docMk/>
          <pc:sldMk cId="4149100008" sldId="1180"/>
        </pc:sldMkLst>
      </pc:sldChg>
      <pc:sldChg chg="del">
        <pc:chgData name="ADAMS N" userId="11cca4e0-a0a5-4b48-b241-b3310978d91c" providerId="ADAL" clId="{AD685209-4EFA-438C-9F36-4D5CF4FA55A9}" dt="2025-06-09T13:17:48.100" v="208" actId="2696"/>
        <pc:sldMkLst>
          <pc:docMk/>
          <pc:sldMk cId="1085712405" sldId="1185"/>
        </pc:sldMkLst>
      </pc:sldChg>
      <pc:sldChg chg="del">
        <pc:chgData name="ADAMS N" userId="11cca4e0-a0a5-4b48-b241-b3310978d91c" providerId="ADAL" clId="{AD685209-4EFA-438C-9F36-4D5CF4FA55A9}" dt="2025-06-09T13:17:48.236" v="213" actId="2696"/>
        <pc:sldMkLst>
          <pc:docMk/>
          <pc:sldMk cId="3503095189" sldId="1189"/>
        </pc:sldMkLst>
      </pc:sldChg>
      <pc:sldChg chg="del">
        <pc:chgData name="ADAMS N" userId="11cca4e0-a0a5-4b48-b241-b3310978d91c" providerId="ADAL" clId="{AD685209-4EFA-438C-9F36-4D5CF4FA55A9}" dt="2025-06-09T13:17:48.268" v="215" actId="2696"/>
        <pc:sldMkLst>
          <pc:docMk/>
          <pc:sldMk cId="496122400" sldId="1192"/>
        </pc:sldMkLst>
      </pc:sldChg>
      <pc:sldChg chg="del">
        <pc:chgData name="ADAMS N" userId="11cca4e0-a0a5-4b48-b241-b3310978d91c" providerId="ADAL" clId="{AD685209-4EFA-438C-9F36-4D5CF4FA55A9}" dt="2025-06-09T13:17:48.384" v="221" actId="2696"/>
        <pc:sldMkLst>
          <pc:docMk/>
          <pc:sldMk cId="1906303616" sldId="1193"/>
        </pc:sldMkLst>
      </pc:sldChg>
      <pc:sldChg chg="del">
        <pc:chgData name="ADAMS N" userId="11cca4e0-a0a5-4b48-b241-b3310978d91c" providerId="ADAL" clId="{AD685209-4EFA-438C-9F36-4D5CF4FA55A9}" dt="2025-06-09T13:17:48.431" v="223" actId="2696"/>
        <pc:sldMkLst>
          <pc:docMk/>
          <pc:sldMk cId="3562491783" sldId="1194"/>
        </pc:sldMkLst>
      </pc:sldChg>
      <pc:sldChg chg="del">
        <pc:chgData name="ADAMS N" userId="11cca4e0-a0a5-4b48-b241-b3310978d91c" providerId="ADAL" clId="{AD685209-4EFA-438C-9F36-4D5CF4FA55A9}" dt="2025-06-09T13:17:48.480" v="226" actId="2696"/>
        <pc:sldMkLst>
          <pc:docMk/>
          <pc:sldMk cId="792552268" sldId="1196"/>
        </pc:sldMkLst>
      </pc:sldChg>
      <pc:sldChg chg="del">
        <pc:chgData name="ADAMS N" userId="11cca4e0-a0a5-4b48-b241-b3310978d91c" providerId="ADAL" clId="{AD685209-4EFA-438C-9F36-4D5CF4FA55A9}" dt="2025-06-09T13:17:48.498" v="227" actId="2696"/>
        <pc:sldMkLst>
          <pc:docMk/>
          <pc:sldMk cId="1341796522" sldId="1197"/>
        </pc:sldMkLst>
      </pc:sldChg>
      <pc:sldChg chg="del">
        <pc:chgData name="ADAMS N" userId="11cca4e0-a0a5-4b48-b241-b3310978d91c" providerId="ADAL" clId="{AD685209-4EFA-438C-9F36-4D5CF4FA55A9}" dt="2025-06-09T13:17:47.418" v="180" actId="2696"/>
        <pc:sldMkLst>
          <pc:docMk/>
          <pc:sldMk cId="220276881" sldId="1200"/>
        </pc:sldMkLst>
      </pc:sldChg>
      <pc:sldChg chg="del">
        <pc:chgData name="ADAMS N" userId="11cca4e0-a0a5-4b48-b241-b3310978d91c" providerId="ADAL" clId="{AD685209-4EFA-438C-9F36-4D5CF4FA55A9}" dt="2025-06-09T13:17:47.394" v="179" actId="2696"/>
        <pc:sldMkLst>
          <pc:docMk/>
          <pc:sldMk cId="4233621873" sldId="1201"/>
        </pc:sldMkLst>
      </pc:sldChg>
      <pc:sldChg chg="del">
        <pc:chgData name="ADAMS N" userId="11cca4e0-a0a5-4b48-b241-b3310978d91c" providerId="ADAL" clId="{AD685209-4EFA-438C-9F36-4D5CF4FA55A9}" dt="2025-06-09T13:17:47.489" v="183" actId="2696"/>
        <pc:sldMkLst>
          <pc:docMk/>
          <pc:sldMk cId="2265871769" sldId="1202"/>
        </pc:sldMkLst>
      </pc:sldChg>
      <pc:sldChg chg="del">
        <pc:chgData name="ADAMS N" userId="11cca4e0-a0a5-4b48-b241-b3310978d91c" providerId="ADAL" clId="{AD685209-4EFA-438C-9F36-4D5CF4FA55A9}" dt="2025-06-09T13:17:47.510" v="184" actId="2696"/>
        <pc:sldMkLst>
          <pc:docMk/>
          <pc:sldMk cId="3709742589" sldId="1203"/>
        </pc:sldMkLst>
      </pc:sldChg>
      <pc:sldChg chg="del">
        <pc:chgData name="ADAMS N" userId="11cca4e0-a0a5-4b48-b241-b3310978d91c" providerId="ADAL" clId="{AD685209-4EFA-438C-9F36-4D5CF4FA55A9}" dt="2025-06-09T13:17:47.632" v="188" actId="2696"/>
        <pc:sldMkLst>
          <pc:docMk/>
          <pc:sldMk cId="139132379" sldId="1204"/>
        </pc:sldMkLst>
      </pc:sldChg>
      <pc:sldChg chg="del">
        <pc:chgData name="ADAMS N" userId="11cca4e0-a0a5-4b48-b241-b3310978d91c" providerId="ADAL" clId="{AD685209-4EFA-438C-9F36-4D5CF4FA55A9}" dt="2025-06-09T13:17:47.680" v="190" actId="2696"/>
        <pc:sldMkLst>
          <pc:docMk/>
          <pc:sldMk cId="4259764935" sldId="1205"/>
        </pc:sldMkLst>
      </pc:sldChg>
      <pc:sldChg chg="del">
        <pc:chgData name="ADAMS N" userId="11cca4e0-a0a5-4b48-b241-b3310978d91c" providerId="ADAL" clId="{AD685209-4EFA-438C-9F36-4D5CF4FA55A9}" dt="2025-06-09T13:17:47.705" v="191" actId="2696"/>
        <pc:sldMkLst>
          <pc:docMk/>
          <pc:sldMk cId="544354307" sldId="1206"/>
        </pc:sldMkLst>
      </pc:sldChg>
      <pc:sldChg chg="del">
        <pc:chgData name="ADAMS N" userId="11cca4e0-a0a5-4b48-b241-b3310978d91c" providerId="ADAL" clId="{AD685209-4EFA-438C-9F36-4D5CF4FA55A9}" dt="2025-06-09T13:17:47.721" v="192" actId="2696"/>
        <pc:sldMkLst>
          <pc:docMk/>
          <pc:sldMk cId="1501344966" sldId="1207"/>
        </pc:sldMkLst>
      </pc:sldChg>
      <pc:sldChg chg="del">
        <pc:chgData name="ADAMS N" userId="11cca4e0-a0a5-4b48-b241-b3310978d91c" providerId="ADAL" clId="{AD685209-4EFA-438C-9F36-4D5CF4FA55A9}" dt="2025-06-09T13:17:47.891" v="200" actId="2696"/>
        <pc:sldMkLst>
          <pc:docMk/>
          <pc:sldMk cId="2819703334" sldId="1208"/>
        </pc:sldMkLst>
      </pc:sldChg>
      <pc:sldChg chg="del">
        <pc:chgData name="ADAMS N" userId="11cca4e0-a0a5-4b48-b241-b3310978d91c" providerId="ADAL" clId="{AD685209-4EFA-438C-9F36-4D5CF4FA55A9}" dt="2025-06-09T13:17:47.943" v="201" actId="2696"/>
        <pc:sldMkLst>
          <pc:docMk/>
          <pc:sldMk cId="3894210376" sldId="1209"/>
        </pc:sldMkLst>
      </pc:sldChg>
      <pc:sldChg chg="del">
        <pc:chgData name="ADAMS N" userId="11cca4e0-a0a5-4b48-b241-b3310978d91c" providerId="ADAL" clId="{AD685209-4EFA-438C-9F36-4D5CF4FA55A9}" dt="2025-06-09T13:17:47.746" v="193" actId="2696"/>
        <pc:sldMkLst>
          <pc:docMk/>
          <pc:sldMk cId="1183352203" sldId="1210"/>
        </pc:sldMkLst>
      </pc:sldChg>
      <pc:sldChg chg="del">
        <pc:chgData name="ADAMS N" userId="11cca4e0-a0a5-4b48-b241-b3310978d91c" providerId="ADAL" clId="{AD685209-4EFA-438C-9F36-4D5CF4FA55A9}" dt="2025-06-09T13:17:48.534" v="229" actId="2696"/>
        <pc:sldMkLst>
          <pc:docMk/>
          <pc:sldMk cId="2958186375" sldId="1211"/>
        </pc:sldMkLst>
      </pc:sldChg>
      <pc:sldChg chg="del">
        <pc:chgData name="ADAMS N" userId="11cca4e0-a0a5-4b48-b241-b3310978d91c" providerId="ADAL" clId="{AD685209-4EFA-438C-9F36-4D5CF4FA55A9}" dt="2025-06-09T13:17:48.562" v="230" actId="2696"/>
        <pc:sldMkLst>
          <pc:docMk/>
          <pc:sldMk cId="943595645" sldId="1212"/>
        </pc:sldMkLst>
      </pc:sldChg>
      <pc:sldChg chg="del">
        <pc:chgData name="ADAMS N" userId="11cca4e0-a0a5-4b48-b241-b3310978d91c" providerId="ADAL" clId="{AD685209-4EFA-438C-9F36-4D5CF4FA55A9}" dt="2025-06-09T13:17:48.600" v="232" actId="2696"/>
        <pc:sldMkLst>
          <pc:docMk/>
          <pc:sldMk cId="1183652234" sldId="1213"/>
        </pc:sldMkLst>
      </pc:sldChg>
      <pc:sldChg chg="del">
        <pc:chgData name="ADAMS N" userId="11cca4e0-a0a5-4b48-b241-b3310978d91c" providerId="ADAL" clId="{AD685209-4EFA-438C-9F36-4D5CF4FA55A9}" dt="2025-06-09T13:17:47.536" v="185" actId="2696"/>
        <pc:sldMkLst>
          <pc:docMk/>
          <pc:sldMk cId="2759918366" sldId="1214"/>
        </pc:sldMkLst>
      </pc:sldChg>
      <pc:sldChg chg="del">
        <pc:chgData name="ADAMS N" userId="11cca4e0-a0a5-4b48-b241-b3310978d91c" providerId="ADAL" clId="{AD685209-4EFA-438C-9F36-4D5CF4FA55A9}" dt="2025-06-09T13:17:47.985" v="203" actId="2696"/>
        <pc:sldMkLst>
          <pc:docMk/>
          <pc:sldMk cId="2146333362" sldId="1215"/>
        </pc:sldMkLst>
      </pc:sldChg>
      <pc:sldChg chg="del">
        <pc:chgData name="ADAMS N" userId="11cca4e0-a0a5-4b48-b241-b3310978d91c" providerId="ADAL" clId="{AD685209-4EFA-438C-9F36-4D5CF4FA55A9}" dt="2025-06-09T13:17:48.027" v="205" actId="2696"/>
        <pc:sldMkLst>
          <pc:docMk/>
          <pc:sldMk cId="2781605388" sldId="1217"/>
        </pc:sldMkLst>
      </pc:sldChg>
      <pc:sldChg chg="del">
        <pc:chgData name="ADAMS N" userId="11cca4e0-a0a5-4b48-b241-b3310978d91c" providerId="ADAL" clId="{AD685209-4EFA-438C-9F36-4D5CF4FA55A9}" dt="2025-06-09T13:17:48.044" v="206" actId="2696"/>
        <pc:sldMkLst>
          <pc:docMk/>
          <pc:sldMk cId="3752182177" sldId="1218"/>
        </pc:sldMkLst>
      </pc:sldChg>
      <pc:sldChg chg="del">
        <pc:chgData name="ADAMS N" userId="11cca4e0-a0a5-4b48-b241-b3310978d91c" providerId="ADAL" clId="{AD685209-4EFA-438C-9F36-4D5CF4FA55A9}" dt="2025-06-09T13:17:48.003" v="204" actId="2696"/>
        <pc:sldMkLst>
          <pc:docMk/>
          <pc:sldMk cId="3808878308" sldId="1219"/>
        </pc:sldMkLst>
      </pc:sldChg>
      <pc:sldChg chg="del">
        <pc:chgData name="ADAMS N" userId="11cca4e0-a0a5-4b48-b241-b3310978d91c" providerId="ADAL" clId="{AD685209-4EFA-438C-9F36-4D5CF4FA55A9}" dt="2025-06-09T13:17:48.089" v="207" actId="2696"/>
        <pc:sldMkLst>
          <pc:docMk/>
          <pc:sldMk cId="2087887393" sldId="1220"/>
        </pc:sldMkLst>
      </pc:sldChg>
      <pc:sldChg chg="del">
        <pc:chgData name="ADAMS N" userId="11cca4e0-a0a5-4b48-b241-b3310978d91c" providerId="ADAL" clId="{AD685209-4EFA-438C-9F36-4D5CF4FA55A9}" dt="2025-06-09T13:17:48.163" v="210" actId="2696"/>
        <pc:sldMkLst>
          <pc:docMk/>
          <pc:sldMk cId="2548868010" sldId="1221"/>
        </pc:sldMkLst>
      </pc:sldChg>
      <pc:sldChg chg="del">
        <pc:chgData name="ADAMS N" userId="11cca4e0-a0a5-4b48-b241-b3310978d91c" providerId="ADAL" clId="{AD685209-4EFA-438C-9F36-4D5CF4FA55A9}" dt="2025-06-09T13:17:48.184" v="211" actId="2696"/>
        <pc:sldMkLst>
          <pc:docMk/>
          <pc:sldMk cId="1849330350" sldId="1222"/>
        </pc:sldMkLst>
      </pc:sldChg>
      <pc:sldChg chg="del">
        <pc:chgData name="ADAMS N" userId="11cca4e0-a0a5-4b48-b241-b3310978d91c" providerId="ADAL" clId="{AD685209-4EFA-438C-9F36-4D5CF4FA55A9}" dt="2025-06-09T13:17:48.211" v="212" actId="2696"/>
        <pc:sldMkLst>
          <pc:docMk/>
          <pc:sldMk cId="701688748" sldId="1223"/>
        </pc:sldMkLst>
      </pc:sldChg>
      <pc:sldChg chg="del">
        <pc:chgData name="ADAMS N" userId="11cca4e0-a0a5-4b48-b241-b3310978d91c" providerId="ADAL" clId="{AD685209-4EFA-438C-9F36-4D5CF4FA55A9}" dt="2025-06-09T13:17:48.252" v="214" actId="2696"/>
        <pc:sldMkLst>
          <pc:docMk/>
          <pc:sldMk cId="1112466892" sldId="1224"/>
        </pc:sldMkLst>
      </pc:sldChg>
      <pc:sldChg chg="del">
        <pc:chgData name="ADAMS N" userId="11cca4e0-a0a5-4b48-b241-b3310978d91c" providerId="ADAL" clId="{AD685209-4EFA-438C-9F36-4D5CF4FA55A9}" dt="2025-06-09T13:17:48.313" v="217" actId="2696"/>
        <pc:sldMkLst>
          <pc:docMk/>
          <pc:sldMk cId="492224318" sldId="1225"/>
        </pc:sldMkLst>
      </pc:sldChg>
      <pc:sldChg chg="del">
        <pc:chgData name="ADAMS N" userId="11cca4e0-a0a5-4b48-b241-b3310978d91c" providerId="ADAL" clId="{AD685209-4EFA-438C-9F36-4D5CF4FA55A9}" dt="2025-06-09T13:17:48.334" v="218" actId="2696"/>
        <pc:sldMkLst>
          <pc:docMk/>
          <pc:sldMk cId="4270025178" sldId="1226"/>
        </pc:sldMkLst>
      </pc:sldChg>
      <pc:sldChg chg="del">
        <pc:chgData name="ADAMS N" userId="11cca4e0-a0a5-4b48-b241-b3310978d91c" providerId="ADAL" clId="{AD685209-4EFA-438C-9F36-4D5CF4FA55A9}" dt="2025-06-09T13:17:48.350" v="219" actId="2696"/>
        <pc:sldMkLst>
          <pc:docMk/>
          <pc:sldMk cId="3208290654" sldId="1227"/>
        </pc:sldMkLst>
      </pc:sldChg>
      <pc:sldChg chg="del">
        <pc:chgData name="ADAMS N" userId="11cca4e0-a0a5-4b48-b241-b3310978d91c" providerId="ADAL" clId="{AD685209-4EFA-438C-9F36-4D5CF4FA55A9}" dt="2025-06-09T13:17:48.408" v="222" actId="2696"/>
        <pc:sldMkLst>
          <pc:docMk/>
          <pc:sldMk cId="511928151" sldId="1228"/>
        </pc:sldMkLst>
      </pc:sldChg>
      <pc:sldChg chg="del">
        <pc:chgData name="ADAMS N" userId="11cca4e0-a0a5-4b48-b241-b3310978d91c" providerId="ADAL" clId="{AD685209-4EFA-438C-9F36-4D5CF4FA55A9}" dt="2025-06-09T13:17:48.445" v="224" actId="2696"/>
        <pc:sldMkLst>
          <pc:docMk/>
          <pc:sldMk cId="2446046552" sldId="1229"/>
        </pc:sldMkLst>
      </pc:sldChg>
      <pc:sldChg chg="del">
        <pc:chgData name="ADAMS N" userId="11cca4e0-a0a5-4b48-b241-b3310978d91c" providerId="ADAL" clId="{AD685209-4EFA-438C-9F36-4D5CF4FA55A9}" dt="2025-06-09T13:17:48.459" v="225" actId="2696"/>
        <pc:sldMkLst>
          <pc:docMk/>
          <pc:sldMk cId="2247719661" sldId="1230"/>
        </pc:sldMkLst>
      </pc:sldChg>
      <pc:sldChg chg="del">
        <pc:chgData name="ADAMS N" userId="11cca4e0-a0a5-4b48-b241-b3310978d91c" providerId="ADAL" clId="{AD685209-4EFA-438C-9F36-4D5CF4FA55A9}" dt="2025-06-09T13:17:48.513" v="228" actId="2696"/>
        <pc:sldMkLst>
          <pc:docMk/>
          <pc:sldMk cId="2358109494" sldId="1231"/>
        </pc:sldMkLst>
      </pc:sldChg>
      <pc:sldChg chg="del">
        <pc:chgData name="ADAMS N" userId="11cca4e0-a0a5-4b48-b241-b3310978d91c" providerId="ADAL" clId="{AD685209-4EFA-438C-9F36-4D5CF4FA55A9}" dt="2025-06-09T13:17:48.584" v="231" actId="2696"/>
        <pc:sldMkLst>
          <pc:docMk/>
          <pc:sldMk cId="3630375717" sldId="1232"/>
        </pc:sldMkLst>
      </pc:sldChg>
      <pc:sldChg chg="del">
        <pc:chgData name="ADAMS N" userId="11cca4e0-a0a5-4b48-b241-b3310978d91c" providerId="ADAL" clId="{AD685209-4EFA-438C-9F36-4D5CF4FA55A9}" dt="2025-06-09T13:17:48.615" v="233" actId="2696"/>
        <pc:sldMkLst>
          <pc:docMk/>
          <pc:sldMk cId="560549717" sldId="1233"/>
        </pc:sldMkLst>
      </pc:sldChg>
      <pc:sldChg chg="del">
        <pc:chgData name="ADAMS N" userId="11cca4e0-a0a5-4b48-b241-b3310978d91c" providerId="ADAL" clId="{AD685209-4EFA-438C-9F36-4D5CF4FA55A9}" dt="2025-06-09T13:17:48.135" v="209" actId="2696"/>
        <pc:sldMkLst>
          <pc:docMk/>
          <pc:sldMk cId="697734673" sldId="1234"/>
        </pc:sldMkLst>
      </pc:sldChg>
      <pc:sldChg chg="del">
        <pc:chgData name="ADAMS N" userId="11cca4e0-a0a5-4b48-b241-b3310978d91c" providerId="ADAL" clId="{AD685209-4EFA-438C-9F36-4D5CF4FA55A9}" dt="2025-06-09T13:17:47.116" v="170" actId="2696"/>
        <pc:sldMkLst>
          <pc:docMk/>
          <pc:sldMk cId="3379979224" sldId="1235"/>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Century Gothic" panose="020B0502020202020204" pitchFamily="34" charset="0"/>
              </a:defRPr>
            </a:lvl1pPr>
          </a:lstStyle>
          <a:p>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Century Gothic" panose="020B0502020202020204" pitchFamily="34" charset="0"/>
              </a:defRPr>
            </a:lvl1pPr>
          </a:lstStyle>
          <a:p>
            <a:fld id="{94424C4F-73E9-4C17-A8A8-CC02FB91A9F2}" type="datetimeFigureOut">
              <a:rPr lang="en-GB" smtClean="0"/>
              <a:pPr/>
              <a:t>08/06/2026</a:t>
            </a:fld>
            <a:endParaRPr lang="en-GB" dirty="0"/>
          </a:p>
        </p:txBody>
      </p:sp>
      <p:sp>
        <p:nvSpPr>
          <p:cNvPr id="4" name="Slide Image Placeholder 3"/>
          <p:cNvSpPr>
            <a:spLocks noGrp="1" noRot="1" noChangeAspect="1"/>
          </p:cNvSpPr>
          <p:nvPr>
            <p:ph type="sldImg" idx="2"/>
          </p:nvPr>
        </p:nvSpPr>
        <p:spPr>
          <a:xfrm>
            <a:off x="2360613" y="1143000"/>
            <a:ext cx="2136775" cy="30861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Century Gothic" panose="020B0502020202020204" pitchFamily="34" charset="0"/>
              </a:defRPr>
            </a:lvl1pPr>
          </a:lstStyle>
          <a:p>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Century Gothic" panose="020B0502020202020204" pitchFamily="34" charset="0"/>
              </a:defRPr>
            </a:lvl1pPr>
          </a:lstStyle>
          <a:p>
            <a:fld id="{41A25540-AAF4-409C-BC89-A486E679C39B}" type="slidenum">
              <a:rPr lang="en-GB" smtClean="0"/>
              <a:pPr/>
              <a:t>‹#›</a:t>
            </a:fld>
            <a:endParaRPr lang="en-GB" dirty="0"/>
          </a:p>
        </p:txBody>
      </p:sp>
    </p:spTree>
    <p:extLst>
      <p:ext uri="{BB962C8B-B14F-4D97-AF65-F5344CB8AC3E}">
        <p14:creationId xmlns:p14="http://schemas.microsoft.com/office/powerpoint/2010/main" val="18940119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Century Gothic" panose="020B0502020202020204" pitchFamily="34" charset="0"/>
        <a:ea typeface="+mn-ea"/>
        <a:cs typeface="+mn-cs"/>
      </a:defRPr>
    </a:lvl1pPr>
    <a:lvl2pPr marL="457200" algn="l" defTabSz="914400" rtl="0" eaLnBrk="1" latinLnBrk="0" hangingPunct="1">
      <a:defRPr sz="1200" kern="1200">
        <a:solidFill>
          <a:schemeClr val="tx1"/>
        </a:solidFill>
        <a:latin typeface="Century Gothic" panose="020B0502020202020204" pitchFamily="34" charset="0"/>
        <a:ea typeface="+mn-ea"/>
        <a:cs typeface="+mn-cs"/>
      </a:defRPr>
    </a:lvl2pPr>
    <a:lvl3pPr marL="914400" algn="l" defTabSz="914400" rtl="0" eaLnBrk="1" latinLnBrk="0" hangingPunct="1">
      <a:defRPr sz="1200" kern="1200">
        <a:solidFill>
          <a:schemeClr val="tx1"/>
        </a:solidFill>
        <a:latin typeface="Century Gothic" panose="020B0502020202020204" pitchFamily="34" charset="0"/>
        <a:ea typeface="+mn-ea"/>
        <a:cs typeface="+mn-cs"/>
      </a:defRPr>
    </a:lvl3pPr>
    <a:lvl4pPr marL="1371600" algn="l" defTabSz="914400" rtl="0" eaLnBrk="1" latinLnBrk="0" hangingPunct="1">
      <a:defRPr sz="1200" kern="1200">
        <a:solidFill>
          <a:schemeClr val="tx1"/>
        </a:solidFill>
        <a:latin typeface="Century Gothic" panose="020B0502020202020204" pitchFamily="34" charset="0"/>
        <a:ea typeface="+mn-ea"/>
        <a:cs typeface="+mn-cs"/>
      </a:defRPr>
    </a:lvl4pPr>
    <a:lvl5pPr marL="1828800" algn="l" defTabSz="914400" rtl="0" eaLnBrk="1" latinLnBrk="0" hangingPunct="1">
      <a:defRPr sz="1200" kern="1200">
        <a:solidFill>
          <a:schemeClr val="tx1"/>
        </a:solidFill>
        <a:latin typeface="Century Gothic" panose="020B0502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GB"/>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229F0BE1-7693-45E6-91C4-2AD674C2C387}" type="datetime1">
              <a:rPr lang="en-US" smtClean="0"/>
              <a:t>6/8/2026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41554941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B38EDCF8-2BB1-4ED4-9684-6BAD24BFD20F}" type="datetime1">
              <a:rPr lang="en-US" smtClean="0"/>
              <a:t>6/8/2026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40106306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GB"/>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64A6AA19-17BD-4E78-B1B0-9299407EFF04}" type="datetime1">
              <a:rPr lang="en-US" smtClean="0"/>
              <a:t>6/8/2026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13986516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F73BA05B-28D6-4498-ACBD-19608BEA97D2}" type="datetime1">
              <a:rPr lang="en-US" smtClean="0"/>
              <a:t>6/8/2026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31966507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GB"/>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19AEC19E-1ADF-4AB6-B4E0-B7D732CD3908}" type="datetime1">
              <a:rPr lang="en-US" smtClean="0"/>
              <a:t>6/8/2026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29463205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BFE87DB0-E742-490E-A42C-632D1CCAC6AD}" type="datetime1">
              <a:rPr lang="en-US" smtClean="0"/>
              <a:t>6/8/2026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20311500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3EA4DC-7460-4FAC-8F51-4E238D3C0DAF}" type="datetime1">
              <a:rPr lang="en-US" smtClean="0"/>
              <a:t>6/8/2026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22211283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40E928A8-E584-4477-8304-7B7C08E2FC61}" type="datetime1">
              <a:rPr lang="en-US" smtClean="0"/>
              <a:t>6/8/2026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34280202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GB"/>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dirty="0"/>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p:txBody>
          <a:bodyPr/>
          <a:lstStyle/>
          <a:p>
            <a:fld id="{E2C8D947-1C94-4AC8-81E5-EED6416D6829}" type="datetime1">
              <a:rPr lang="en-US" smtClean="0"/>
              <a:t>6/8/2026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13174326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FEE8470B-974C-44B8-A5E7-69D6DCF922F0}" type="datetime1">
              <a:rPr lang="en-US" smtClean="0"/>
              <a:t>6/8/2026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31731845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AC9FD76A-2589-4569-BB89-2230013A898F}" type="datetime1">
              <a:rPr lang="en-US" smtClean="0"/>
              <a:t>6/8/2026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B973A0C-37D8-A24A-A312-F557B13FE3D5}" type="slidenum">
              <a:rPr lang="en-US" smtClean="0"/>
              <a:t>‹#›</a:t>
            </a:fld>
            <a:endParaRPr lang="en-US" dirty="0"/>
          </a:p>
        </p:txBody>
      </p:sp>
    </p:spTree>
    <p:extLst>
      <p:ext uri="{BB962C8B-B14F-4D97-AF65-F5344CB8AC3E}">
        <p14:creationId xmlns:p14="http://schemas.microsoft.com/office/powerpoint/2010/main" val="24858298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latin typeface="Century Gothic" panose="020B0502020202020204" pitchFamily="34" charset="0"/>
              </a:defRPr>
            </a:lvl1pPr>
          </a:lstStyle>
          <a:p>
            <a:fld id="{9BD3F822-B5AB-4ED6-9F20-725A84D4E195}" type="datetime1">
              <a:rPr lang="en-US" smtClean="0"/>
              <a:pPr/>
              <a:t>6/8/2026</a:t>
            </a:fld>
            <a:endParaRPr lang="en-US" dirty="0"/>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latin typeface="Century Gothic" panose="020B0502020202020204" pitchFamily="34" charset="0"/>
              </a:defRPr>
            </a:lvl1pPr>
          </a:lstStyle>
          <a:p>
            <a:endParaRPr lang="en-US" dirty="0"/>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latin typeface="Century Gothic" panose="020B0502020202020204" pitchFamily="34" charset="0"/>
              </a:defRPr>
            </a:lvl1pPr>
          </a:lstStyle>
          <a:p>
            <a:fld id="{EB973A0C-37D8-A24A-A312-F557B13FE3D5}" type="slidenum">
              <a:rPr lang="en-US" smtClean="0"/>
              <a:pPr/>
              <a:t>‹#›</a:t>
            </a:fld>
            <a:endParaRPr lang="en-US" dirty="0"/>
          </a:p>
        </p:txBody>
      </p:sp>
    </p:spTree>
    <p:extLst>
      <p:ext uri="{BB962C8B-B14F-4D97-AF65-F5344CB8AC3E}">
        <p14:creationId xmlns:p14="http://schemas.microsoft.com/office/powerpoint/2010/main" val="350686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Century Gothic" panose="020B050202020202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Century Gothic" panose="020B0502020202020204" pitchFamily="34"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Century Gothic" panose="020B0502020202020204" pitchFamily="34"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Century Gothic" panose="020B0502020202020204" pitchFamily="34"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Century Gothic" panose="020B0502020202020204" pitchFamily="34"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13" Type="http://schemas.openxmlformats.org/officeDocument/2006/relationships/image" Target="../media/image16.png"/><Relationship Id="rId3" Type="http://schemas.openxmlformats.org/officeDocument/2006/relationships/image" Target="../media/image6.jpeg"/><Relationship Id="rId7" Type="http://schemas.openxmlformats.org/officeDocument/2006/relationships/image" Target="../media/image10.jpe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9.jpeg"/><Relationship Id="rId11" Type="http://schemas.openxmlformats.org/officeDocument/2006/relationships/image" Target="../media/image14.pn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 Id="rId14" Type="http://schemas.openxmlformats.org/officeDocument/2006/relationships/image" Target="../media/image17.png"/></Relationships>
</file>

<file path=ppt/slides/_rels/slide4.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image" Target="../media/image28.png"/><Relationship Id="rId3" Type="http://schemas.openxmlformats.org/officeDocument/2006/relationships/image" Target="../media/image18.jpe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jpeg"/><Relationship Id="rId10" Type="http://schemas.openxmlformats.org/officeDocument/2006/relationships/image" Target="../media/image25.png"/><Relationship Id="rId4" Type="http://schemas.openxmlformats.org/officeDocument/2006/relationships/image" Target="../media/image19.jpeg"/><Relationship Id="rId9" Type="http://schemas.openxmlformats.org/officeDocument/2006/relationships/image" Target="../media/image24.png"/><Relationship Id="rId14" Type="http://schemas.openxmlformats.org/officeDocument/2006/relationships/image" Target="../media/image29.png"/></Relationships>
</file>

<file path=ppt/slides/_rels/slide5.xml.rels><?xml version="1.0" encoding="UTF-8" standalone="yes"?>
<Relationships xmlns="http://schemas.openxmlformats.org/package/2006/relationships"><Relationship Id="rId8" Type="http://schemas.openxmlformats.org/officeDocument/2006/relationships/image" Target="../media/image36.jpeg"/><Relationship Id="rId13" Type="http://schemas.openxmlformats.org/officeDocument/2006/relationships/image" Target="../media/image41.png"/><Relationship Id="rId3" Type="http://schemas.openxmlformats.org/officeDocument/2006/relationships/image" Target="../media/image31.jpeg"/><Relationship Id="rId7" Type="http://schemas.openxmlformats.org/officeDocument/2006/relationships/image" Target="../media/image35.jpeg"/><Relationship Id="rId12" Type="http://schemas.openxmlformats.org/officeDocument/2006/relationships/image" Target="../media/image40.png"/><Relationship Id="rId2" Type="http://schemas.openxmlformats.org/officeDocument/2006/relationships/image" Target="../media/image30.jpeg"/><Relationship Id="rId1" Type="http://schemas.openxmlformats.org/officeDocument/2006/relationships/slideLayout" Target="../slideLayouts/slideLayout2.xml"/><Relationship Id="rId6" Type="http://schemas.openxmlformats.org/officeDocument/2006/relationships/image" Target="../media/image34.png"/><Relationship Id="rId11" Type="http://schemas.openxmlformats.org/officeDocument/2006/relationships/image" Target="../media/image39.jpeg"/><Relationship Id="rId5" Type="http://schemas.openxmlformats.org/officeDocument/2006/relationships/image" Target="../media/image33.jpeg"/><Relationship Id="rId15" Type="http://schemas.openxmlformats.org/officeDocument/2006/relationships/image" Target="../media/image43.png"/><Relationship Id="rId10" Type="http://schemas.openxmlformats.org/officeDocument/2006/relationships/image" Target="../media/image38.jpeg"/><Relationship Id="rId4" Type="http://schemas.openxmlformats.org/officeDocument/2006/relationships/image" Target="../media/image32.jpeg"/><Relationship Id="rId9" Type="http://schemas.openxmlformats.org/officeDocument/2006/relationships/image" Target="../media/image37.jpeg"/><Relationship Id="rId14" Type="http://schemas.openxmlformats.org/officeDocument/2006/relationships/image" Target="../media/image42.png"/></Relationships>
</file>

<file path=ppt/slides/_rels/slide6.xml.rels><?xml version="1.0" encoding="UTF-8" standalone="yes"?>
<Relationships xmlns="http://schemas.openxmlformats.org/package/2006/relationships"><Relationship Id="rId8" Type="http://schemas.openxmlformats.org/officeDocument/2006/relationships/image" Target="../media/image50.jpeg"/><Relationship Id="rId13" Type="http://schemas.openxmlformats.org/officeDocument/2006/relationships/image" Target="../media/image55.jpeg"/><Relationship Id="rId3" Type="http://schemas.openxmlformats.org/officeDocument/2006/relationships/image" Target="../media/image45.png"/><Relationship Id="rId7" Type="http://schemas.openxmlformats.org/officeDocument/2006/relationships/image" Target="../media/image49.png"/><Relationship Id="rId12" Type="http://schemas.openxmlformats.org/officeDocument/2006/relationships/image" Target="../media/image54.jpeg"/><Relationship Id="rId2" Type="http://schemas.openxmlformats.org/officeDocument/2006/relationships/image" Target="../media/image44.jpeg"/><Relationship Id="rId1" Type="http://schemas.openxmlformats.org/officeDocument/2006/relationships/slideLayout" Target="../slideLayouts/slideLayout2.xml"/><Relationship Id="rId6" Type="http://schemas.openxmlformats.org/officeDocument/2006/relationships/image" Target="../media/image48.png"/><Relationship Id="rId11" Type="http://schemas.openxmlformats.org/officeDocument/2006/relationships/image" Target="../media/image53.jpeg"/><Relationship Id="rId5" Type="http://schemas.openxmlformats.org/officeDocument/2006/relationships/image" Target="../media/image47.png"/><Relationship Id="rId10" Type="http://schemas.openxmlformats.org/officeDocument/2006/relationships/image" Target="../media/image52.jpeg"/><Relationship Id="rId4" Type="http://schemas.openxmlformats.org/officeDocument/2006/relationships/image" Target="../media/image46.jpeg"/><Relationship Id="rId9" Type="http://schemas.openxmlformats.org/officeDocument/2006/relationships/image" Target="../media/image51.jpeg"/><Relationship Id="rId14" Type="http://schemas.openxmlformats.org/officeDocument/2006/relationships/image" Target="../media/image56.png"/></Relationships>
</file>

<file path=ppt/slides/_rels/slide7.xml.rels><?xml version="1.0" encoding="UTF-8" standalone="yes"?>
<Relationships xmlns="http://schemas.openxmlformats.org/package/2006/relationships"><Relationship Id="rId8" Type="http://schemas.openxmlformats.org/officeDocument/2006/relationships/image" Target="../media/image62.png"/><Relationship Id="rId3" Type="http://schemas.openxmlformats.org/officeDocument/2006/relationships/hyperlink" Target="https://brewminate.com/media-and-culture/" TargetMode="External"/><Relationship Id="rId7" Type="http://schemas.openxmlformats.org/officeDocument/2006/relationships/image" Target="../media/image61.png"/><Relationship Id="rId2" Type="http://schemas.openxmlformats.org/officeDocument/2006/relationships/image" Target="../media/image57.jpe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78952" y="1392248"/>
            <a:ext cx="5300088" cy="1007481"/>
          </a:xfrm>
          <a:solidFill>
            <a:schemeClr val="accent6">
              <a:lumMod val="20000"/>
              <a:lumOff val="80000"/>
            </a:schemeClr>
          </a:solidFill>
          <a:ln w="28575">
            <a:solidFill>
              <a:schemeClr val="accent6">
                <a:lumMod val="75000"/>
              </a:schemeClr>
            </a:solidFill>
          </a:ln>
        </p:spPr>
        <p:txBody>
          <a:bodyPr>
            <a:normAutofit fontScale="90000"/>
          </a:bodyPr>
          <a:lstStyle/>
          <a:p>
            <a:pPr algn="ctr"/>
            <a:r>
              <a:rPr lang="en-GB" sz="1800" b="1" dirty="0">
                <a:solidFill>
                  <a:schemeClr val="accent6">
                    <a:lumMod val="50000"/>
                  </a:schemeClr>
                </a:solidFill>
                <a:effectLst/>
                <a:latin typeface="Century Gothic" panose="020B0502020202020204" pitchFamily="34" charset="0"/>
                <a:ea typeface="Aptos" panose="020B0004020202020204" pitchFamily="34" charset="0"/>
                <a:cs typeface="Arial" panose="020B0604020202020204" pitchFamily="34" charset="0"/>
              </a:rPr>
              <a:t>Alternative Academic Qualification (AAQ) </a:t>
            </a:r>
            <a:r>
              <a:rPr lang="en-GB" b="1" dirty="0">
                <a:solidFill>
                  <a:schemeClr val="accent6">
                    <a:lumMod val="50000"/>
                  </a:schemeClr>
                </a:solidFill>
                <a:latin typeface="Century Gothic" panose="020B0502020202020204" pitchFamily="34" charset="0"/>
              </a:rPr>
              <a:t> </a:t>
            </a:r>
            <a:br>
              <a:rPr lang="en-GB" b="1" dirty="0">
                <a:solidFill>
                  <a:schemeClr val="accent6">
                    <a:lumMod val="75000"/>
                  </a:schemeClr>
                </a:solidFill>
                <a:latin typeface="Century Gothic" panose="020B0502020202020204" pitchFamily="34" charset="0"/>
              </a:rPr>
            </a:br>
            <a:r>
              <a:rPr lang="en-GB" sz="4400" b="1" dirty="0">
                <a:solidFill>
                  <a:schemeClr val="accent6">
                    <a:lumMod val="75000"/>
                  </a:schemeClr>
                </a:solidFill>
                <a:effectLst>
                  <a:outerShdw blurRad="38100" dist="38100" dir="2700000" algn="tl">
                    <a:srgbClr val="000000">
                      <a:alpha val="43137"/>
                    </a:srgbClr>
                  </a:outerShdw>
                </a:effectLst>
                <a:latin typeface="Century Gothic" panose="020B0502020202020204" pitchFamily="34" charset="0"/>
              </a:rPr>
              <a:t>Health &amp; Social Care</a:t>
            </a:r>
          </a:p>
        </p:txBody>
      </p:sp>
      <p:sp>
        <p:nvSpPr>
          <p:cNvPr id="15" name="Title 1"/>
          <p:cNvSpPr txBox="1">
            <a:spLocks/>
          </p:cNvSpPr>
          <p:nvPr/>
        </p:nvSpPr>
        <p:spPr>
          <a:xfrm>
            <a:off x="252069" y="8365916"/>
            <a:ext cx="6353855" cy="1007481"/>
          </a:xfrm>
          <a:prstGeom prst="rect">
            <a:avLst/>
          </a:prstGeom>
        </p:spPr>
        <p:txBody>
          <a:bodyPr vert="horz" lIns="91440" tIns="45720" rIns="91440" bIns="45720" rtlCol="0" anchor="ctr">
            <a:normAutofit fontScale="92500" lnSpcReduction="10000"/>
          </a:bodyPr>
          <a:lstStyle>
            <a:lvl1pPr algn="l" defTabSz="685800" rtl="0" eaLnBrk="1" latinLnBrk="0" hangingPunct="1">
              <a:lnSpc>
                <a:spcPct val="90000"/>
              </a:lnSpc>
              <a:spcBef>
                <a:spcPct val="0"/>
              </a:spcBef>
              <a:buNone/>
              <a:defRPr sz="3300" kern="1200">
                <a:solidFill>
                  <a:schemeClr val="tx1"/>
                </a:solidFill>
                <a:latin typeface="+mj-lt"/>
                <a:ea typeface="+mj-ea"/>
                <a:cs typeface="+mj-cs"/>
              </a:defRPr>
            </a:lvl1pPr>
          </a:lstStyle>
          <a:p>
            <a:pPr algn="ctr"/>
            <a:r>
              <a:rPr lang="en-GB" sz="3000" b="1" dirty="0">
                <a:solidFill>
                  <a:schemeClr val="accent6">
                    <a:lumMod val="75000"/>
                  </a:schemeClr>
                </a:solidFill>
                <a:latin typeface="Century Gothic" panose="020B0502020202020204" pitchFamily="34" charset="0"/>
              </a:rPr>
              <a:t>Introduction to Sixth Form</a:t>
            </a:r>
          </a:p>
          <a:p>
            <a:pPr algn="ctr"/>
            <a:endParaRPr lang="en-GB" sz="1200" b="1" dirty="0">
              <a:solidFill>
                <a:schemeClr val="accent6">
                  <a:lumMod val="75000"/>
                </a:schemeClr>
              </a:solidFill>
              <a:latin typeface="Century Gothic" panose="020B0502020202020204" pitchFamily="34" charset="0"/>
            </a:endParaRPr>
          </a:p>
          <a:p>
            <a:pPr algn="ctr"/>
            <a:r>
              <a:rPr lang="en-GB" dirty="0">
                <a:solidFill>
                  <a:schemeClr val="accent6">
                    <a:lumMod val="75000"/>
                  </a:schemeClr>
                </a:solidFill>
                <a:latin typeface="Century Gothic" panose="020B0502020202020204" pitchFamily="34" charset="0"/>
              </a:rPr>
              <a:t>Name: ______________________</a:t>
            </a:r>
          </a:p>
        </p:txBody>
      </p:sp>
      <p:sp>
        <p:nvSpPr>
          <p:cNvPr id="3" name="Slide Number Placeholder 2">
            <a:extLst>
              <a:ext uri="{FF2B5EF4-FFF2-40B4-BE49-F238E27FC236}">
                <a16:creationId xmlns:a16="http://schemas.microsoft.com/office/drawing/2014/main" id="{7AB1FB7D-3A11-4DBA-A475-0BF02AB95265}"/>
              </a:ext>
            </a:extLst>
          </p:cNvPr>
          <p:cNvSpPr>
            <a:spLocks noGrp="1"/>
          </p:cNvSpPr>
          <p:nvPr>
            <p:ph type="sldNum" sz="quarter" idx="12"/>
          </p:nvPr>
        </p:nvSpPr>
        <p:spPr/>
        <p:txBody>
          <a:bodyPr/>
          <a:lstStyle/>
          <a:p>
            <a:fld id="{42197ACC-EB3C-4466-A41B-F6CC006DF8B4}" type="slidenum">
              <a:rPr lang="en-GB" smtClean="0"/>
              <a:t>1</a:t>
            </a:fld>
            <a:endParaRPr lang="en-GB"/>
          </a:p>
        </p:txBody>
      </p:sp>
      <p:pic>
        <p:nvPicPr>
          <p:cNvPr id="1026" name="Picture 2" descr="OCR - Association for Language Learning">
            <a:extLst>
              <a:ext uri="{FF2B5EF4-FFF2-40B4-BE49-F238E27FC236}">
                <a16:creationId xmlns:a16="http://schemas.microsoft.com/office/drawing/2014/main" id="{4430F189-AB1B-78B3-2925-6144A48C2F8A}"/>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4318" y="-76390"/>
            <a:ext cx="2591527" cy="1627803"/>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2882F87C-A185-894E-BB8E-3B81451CBB90}"/>
              </a:ext>
            </a:extLst>
          </p:cNvPr>
          <p:cNvSpPr/>
          <p:nvPr/>
        </p:nvSpPr>
        <p:spPr>
          <a:xfrm>
            <a:off x="252072" y="203200"/>
            <a:ext cx="6353855" cy="9505600"/>
          </a:xfrm>
          <a:prstGeom prst="rect">
            <a:avLst/>
          </a:prstGeom>
          <a:noFill/>
          <a:ln w="38100">
            <a:solidFill>
              <a:schemeClr val="accent6">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Picture 9">
            <a:extLst>
              <a:ext uri="{FF2B5EF4-FFF2-40B4-BE49-F238E27FC236}">
                <a16:creationId xmlns:a16="http://schemas.microsoft.com/office/drawing/2014/main" id="{D3518FEC-5302-35FD-84E9-5DA2FB87217A}"/>
              </a:ext>
            </a:extLst>
          </p:cNvPr>
          <p:cNvPicPr>
            <a:picLocks noChangeAspect="1"/>
          </p:cNvPicPr>
          <p:nvPr/>
        </p:nvPicPr>
        <p:blipFill>
          <a:blip r:embed="rId3"/>
          <a:stretch>
            <a:fillRect/>
          </a:stretch>
        </p:blipFill>
        <p:spPr>
          <a:xfrm>
            <a:off x="549305" y="2570596"/>
            <a:ext cx="5759385" cy="5759385"/>
          </a:xfrm>
          <a:prstGeom prst="rect">
            <a:avLst/>
          </a:prstGeom>
        </p:spPr>
      </p:pic>
      <p:pic>
        <p:nvPicPr>
          <p:cNvPr id="9" name="Picture 8">
            <a:extLst>
              <a:ext uri="{FF2B5EF4-FFF2-40B4-BE49-F238E27FC236}">
                <a16:creationId xmlns:a16="http://schemas.microsoft.com/office/drawing/2014/main" id="{A8E46590-8505-4518-B9DA-5515E38630D4}"/>
              </a:ext>
            </a:extLst>
          </p:cNvPr>
          <p:cNvPicPr>
            <a:picLocks noChangeAspect="1"/>
          </p:cNvPicPr>
          <p:nvPr/>
        </p:nvPicPr>
        <p:blipFill>
          <a:blip r:embed="rId4"/>
          <a:stretch>
            <a:fillRect/>
          </a:stretch>
        </p:blipFill>
        <p:spPr>
          <a:xfrm>
            <a:off x="3622775" y="354019"/>
            <a:ext cx="2476222" cy="905285"/>
          </a:xfrm>
          <a:prstGeom prst="rect">
            <a:avLst/>
          </a:prstGeom>
        </p:spPr>
      </p:pic>
    </p:spTree>
    <p:extLst>
      <p:ext uri="{BB962C8B-B14F-4D97-AF65-F5344CB8AC3E}">
        <p14:creationId xmlns:p14="http://schemas.microsoft.com/office/powerpoint/2010/main" val="3810240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649" y="247650"/>
            <a:ext cx="6458702" cy="699816"/>
          </a:xfrm>
        </p:spPr>
        <p:txBody>
          <a:bodyPr/>
          <a:lstStyle/>
          <a:p>
            <a:pPr algn="ctr"/>
            <a:r>
              <a:rPr lang="en-GB" b="1" u="sng" dirty="0">
                <a:latin typeface="Modern Love Caps" panose="04070805081001020A01" pitchFamily="82" charset="0"/>
              </a:rPr>
              <a:t>What will I be studying?</a:t>
            </a:r>
          </a:p>
        </p:txBody>
      </p:sp>
      <p:sp>
        <p:nvSpPr>
          <p:cNvPr id="3" name="Content Placeholder 2"/>
          <p:cNvSpPr>
            <a:spLocks noGrp="1"/>
          </p:cNvSpPr>
          <p:nvPr>
            <p:ph idx="1"/>
          </p:nvPr>
        </p:nvSpPr>
        <p:spPr>
          <a:xfrm>
            <a:off x="226679" y="935484"/>
            <a:ext cx="6431672" cy="7573518"/>
          </a:xfrm>
        </p:spPr>
        <p:txBody>
          <a:bodyPr>
            <a:normAutofit/>
          </a:bodyPr>
          <a:lstStyle/>
          <a:p>
            <a:pPr marL="0" indent="0">
              <a:buNone/>
            </a:pPr>
            <a:r>
              <a:rPr lang="en-GB" sz="1200" dirty="0">
                <a:latin typeface="Century Gothic" panose="020B0502020202020204" pitchFamily="34" charset="0"/>
              </a:rPr>
              <a:t>Health and social care is a subject that has many topic areas and is a good foundation subject for a wide range of careers.</a:t>
            </a:r>
          </a:p>
          <a:p>
            <a:pPr marL="0" indent="0">
              <a:buNone/>
            </a:pPr>
            <a:r>
              <a:rPr lang="en-GB" sz="1200" dirty="0">
                <a:latin typeface="Century Gothic" panose="020B0502020202020204" pitchFamily="34" charset="0"/>
              </a:rPr>
              <a:t>In general, it’s about people, their health, individual circumstances and what affect individuals. </a:t>
            </a:r>
          </a:p>
          <a:p>
            <a:pPr marL="0" indent="0">
              <a:buNone/>
            </a:pPr>
            <a:r>
              <a:rPr lang="en-GB" sz="1200" dirty="0">
                <a:latin typeface="Century Gothic" panose="020B0502020202020204" pitchFamily="34" charset="0"/>
              </a:rPr>
              <a:t>Your learning will explore what healthcare and social care service there are and how different job roles support people to meet their individual needs. </a:t>
            </a:r>
            <a:endParaRPr lang="en-GB" sz="1200" u="sng" dirty="0">
              <a:latin typeface="Century Gothic" panose="020B0502020202020204" pitchFamily="34" charset="0"/>
            </a:endParaRPr>
          </a:p>
          <a:p>
            <a:pPr marL="0" indent="0">
              <a:buNone/>
            </a:pPr>
            <a:endParaRPr lang="en-GB" sz="1200" u="sng" dirty="0">
              <a:latin typeface="Century Gothic" panose="020B0502020202020204" pitchFamily="34" charset="0"/>
            </a:endParaRPr>
          </a:p>
          <a:p>
            <a:pPr marL="0" indent="0">
              <a:buNone/>
            </a:pPr>
            <a:r>
              <a:rPr lang="en-GB" sz="1200" u="sng" dirty="0">
                <a:latin typeface="Century Gothic" panose="020B0502020202020204" pitchFamily="34" charset="0"/>
              </a:rPr>
              <a:t>First year – Certificate</a:t>
            </a:r>
          </a:p>
          <a:p>
            <a:pPr>
              <a:buFont typeface="Wingdings" panose="05000000000000000000" pitchFamily="2" charset="2"/>
              <a:buChar char="q"/>
            </a:pPr>
            <a:r>
              <a:rPr lang="en-GB" sz="1200" dirty="0">
                <a:latin typeface="Century Gothic" panose="020B0502020202020204" pitchFamily="34" charset="0"/>
              </a:rPr>
              <a:t>One exam assessed unit – Principles of health and Social Care</a:t>
            </a:r>
          </a:p>
          <a:p>
            <a:pPr>
              <a:buFont typeface="Wingdings" panose="05000000000000000000" pitchFamily="2" charset="2"/>
              <a:buChar char="q"/>
            </a:pPr>
            <a:r>
              <a:rPr lang="en-GB" sz="1200" dirty="0">
                <a:latin typeface="Century Gothic" panose="020B0502020202020204" pitchFamily="34" charset="0"/>
              </a:rPr>
              <a:t>Two supervised assignments called NEA’s (non-examined assessment)</a:t>
            </a:r>
          </a:p>
          <a:p>
            <a:pPr>
              <a:buFont typeface="Wingdings" panose="05000000000000000000" pitchFamily="2" charset="2"/>
              <a:buChar char="q"/>
            </a:pPr>
            <a:r>
              <a:rPr lang="en-GB" sz="1200" dirty="0">
                <a:latin typeface="Century Gothic" panose="020B0502020202020204" pitchFamily="34" charset="0"/>
              </a:rPr>
              <a:t>The NEAs are; Person-centred care and Supporting people with mental health conditions</a:t>
            </a:r>
          </a:p>
          <a:p>
            <a:pPr marL="0" indent="0">
              <a:buNone/>
            </a:pPr>
            <a:r>
              <a:rPr lang="en-GB" sz="1200" dirty="0">
                <a:latin typeface="Century Gothic" panose="020B0502020202020204" pitchFamily="34" charset="0"/>
              </a:rPr>
              <a:t>You will have an opportunity to resit your exam and there will be a chance to improve some of your assignment work</a:t>
            </a:r>
          </a:p>
          <a:p>
            <a:pPr marL="0" indent="0">
              <a:buNone/>
            </a:pPr>
            <a:endParaRPr lang="en-GB" sz="1200" dirty="0">
              <a:latin typeface="Century Gothic" panose="020B0502020202020204" pitchFamily="34" charset="0"/>
            </a:endParaRPr>
          </a:p>
          <a:p>
            <a:pPr marL="0" indent="0">
              <a:buNone/>
            </a:pPr>
            <a:r>
              <a:rPr lang="en-GB" sz="1200" u="sng" dirty="0">
                <a:latin typeface="Century Gothic" panose="020B0502020202020204" pitchFamily="34" charset="0"/>
              </a:rPr>
              <a:t>Second year – Extended Certificate</a:t>
            </a:r>
          </a:p>
          <a:p>
            <a:pPr>
              <a:buFont typeface="Wingdings" panose="05000000000000000000" pitchFamily="2" charset="2"/>
              <a:buChar char="q"/>
            </a:pPr>
            <a:r>
              <a:rPr lang="en-GB" sz="1200" dirty="0">
                <a:latin typeface="Century Gothic" panose="020B0502020202020204" pitchFamily="34" charset="0"/>
              </a:rPr>
              <a:t>One exam assessed unit – Anatomy &amp; Physiology for health and social care</a:t>
            </a:r>
          </a:p>
          <a:p>
            <a:pPr>
              <a:buFont typeface="Wingdings" panose="05000000000000000000" pitchFamily="2" charset="2"/>
              <a:buChar char="q"/>
            </a:pPr>
            <a:r>
              <a:rPr lang="en-GB" sz="1200" dirty="0">
                <a:latin typeface="Century Gothic" panose="020B0502020202020204" pitchFamily="34" charset="0"/>
              </a:rPr>
              <a:t>Two supervised assignments called NEA’s (non-examined assessment)</a:t>
            </a:r>
          </a:p>
          <a:p>
            <a:pPr>
              <a:buFont typeface="Wingdings" panose="05000000000000000000" pitchFamily="2" charset="2"/>
              <a:buChar char="q"/>
            </a:pPr>
            <a:r>
              <a:rPr lang="en-GB" sz="1200" dirty="0">
                <a:latin typeface="Century Gothic" panose="020B0502020202020204" pitchFamily="34" charset="0"/>
              </a:rPr>
              <a:t>Your teacher will deliver the course content using a wide range of teaching methods.</a:t>
            </a:r>
          </a:p>
          <a:p>
            <a:pPr>
              <a:buFont typeface="Wingdings" panose="05000000000000000000" pitchFamily="2" charset="2"/>
              <a:buChar char="q"/>
            </a:pPr>
            <a:r>
              <a:rPr lang="en-GB" sz="1200" dirty="0">
                <a:latin typeface="Century Gothic" panose="020B0502020202020204" pitchFamily="34" charset="0"/>
              </a:rPr>
              <a:t>You will have a booklet which you will be using in lessons and, a completed booklet at the end of the unit for revision or NEA practice. You can monitor your own learning through tick off the content as you go along .</a:t>
            </a:r>
          </a:p>
          <a:p>
            <a:pPr marL="0" indent="0">
              <a:buNone/>
            </a:pPr>
            <a:r>
              <a:rPr lang="en-GB" sz="1200" dirty="0">
                <a:latin typeface="Century Gothic" panose="020B0502020202020204" pitchFamily="34" charset="0"/>
              </a:rPr>
              <a:t>You may be considering a career which requires a university degree and are thinking about UCAS points for the AAQ.</a:t>
            </a:r>
          </a:p>
          <a:p>
            <a:pPr marL="0" indent="0">
              <a:buNone/>
            </a:pPr>
            <a:endParaRPr lang="en-GB" sz="1200" dirty="0">
              <a:latin typeface="Century Gothic" panose="020B0502020202020204" pitchFamily="34" charset="0"/>
            </a:endParaRPr>
          </a:p>
          <a:p>
            <a:pPr marL="0" indent="0">
              <a:buNone/>
            </a:pPr>
            <a:endParaRPr lang="en-GB" sz="1200" dirty="0">
              <a:latin typeface="Century Gothic" panose="020B0502020202020204" pitchFamily="34" charset="0"/>
            </a:endParaRPr>
          </a:p>
        </p:txBody>
      </p:sp>
      <p:sp>
        <p:nvSpPr>
          <p:cNvPr id="5" name="Slide Number Placeholder 4">
            <a:extLst>
              <a:ext uri="{FF2B5EF4-FFF2-40B4-BE49-F238E27FC236}">
                <a16:creationId xmlns:a16="http://schemas.microsoft.com/office/drawing/2014/main" id="{9C5D2E67-B933-9A22-3C70-10410E4F20AF}"/>
              </a:ext>
            </a:extLst>
          </p:cNvPr>
          <p:cNvSpPr>
            <a:spLocks noGrp="1"/>
          </p:cNvSpPr>
          <p:nvPr>
            <p:ph type="sldNum" sz="quarter" idx="12"/>
          </p:nvPr>
        </p:nvSpPr>
        <p:spPr/>
        <p:txBody>
          <a:bodyPr/>
          <a:lstStyle/>
          <a:p>
            <a:fld id="{42197ACC-EB3C-4466-A41B-F6CC006DF8B4}" type="slidenum">
              <a:rPr lang="en-GB" smtClean="0"/>
              <a:t>2</a:t>
            </a:fld>
            <a:endParaRPr lang="en-GB"/>
          </a:p>
        </p:txBody>
      </p:sp>
      <p:pic>
        <p:nvPicPr>
          <p:cNvPr id="6" name="Picture 5">
            <a:extLst>
              <a:ext uri="{FF2B5EF4-FFF2-40B4-BE49-F238E27FC236}">
                <a16:creationId xmlns:a16="http://schemas.microsoft.com/office/drawing/2014/main" id="{0518D52B-1C0C-664D-2992-CA6F3EF76D74}"/>
              </a:ext>
            </a:extLst>
          </p:cNvPr>
          <p:cNvPicPr>
            <a:picLocks noChangeAspect="1"/>
          </p:cNvPicPr>
          <p:nvPr/>
        </p:nvPicPr>
        <p:blipFill>
          <a:blip r:embed="rId2"/>
          <a:stretch>
            <a:fillRect/>
          </a:stretch>
        </p:blipFill>
        <p:spPr>
          <a:xfrm>
            <a:off x="1457716" y="7028626"/>
            <a:ext cx="3969597" cy="150091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5851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75870" y="-93560"/>
            <a:ext cx="3550151" cy="188916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279170" y="1551103"/>
            <a:ext cx="1745039" cy="276999"/>
          </a:xfrm>
          <a:prstGeom prst="rect">
            <a:avLst/>
          </a:prstGeom>
          <a:noFill/>
        </p:spPr>
        <p:txBody>
          <a:bodyPr wrap="square" rtlCol="0">
            <a:spAutoFit/>
          </a:bodyPr>
          <a:lstStyle/>
          <a:p>
            <a:pPr algn="ctr"/>
            <a:r>
              <a:rPr lang="en-GB" sz="1200" b="1" dirty="0">
                <a:latin typeface="Century Gothic" panose="020B0502020202020204" pitchFamily="34" charset="0"/>
              </a:rPr>
              <a:t>Babies</a:t>
            </a:r>
          </a:p>
        </p:txBody>
      </p:sp>
      <p:sp>
        <p:nvSpPr>
          <p:cNvPr id="7" name="TextBox 6"/>
          <p:cNvSpPr txBox="1"/>
          <p:nvPr/>
        </p:nvSpPr>
        <p:spPr>
          <a:xfrm>
            <a:off x="2005756" y="1471330"/>
            <a:ext cx="1245664" cy="461665"/>
          </a:xfrm>
          <a:prstGeom prst="rect">
            <a:avLst/>
          </a:prstGeom>
          <a:noFill/>
        </p:spPr>
        <p:txBody>
          <a:bodyPr wrap="square" rtlCol="0">
            <a:spAutoFit/>
          </a:bodyPr>
          <a:lstStyle/>
          <a:p>
            <a:pPr algn="ctr"/>
            <a:r>
              <a:rPr lang="en-GB" sz="1200" b="1" dirty="0">
                <a:latin typeface="Century Gothic" panose="020B0502020202020204" pitchFamily="34" charset="0"/>
              </a:rPr>
              <a:t>What the Health</a:t>
            </a:r>
          </a:p>
        </p:txBody>
      </p:sp>
      <p:sp>
        <p:nvSpPr>
          <p:cNvPr id="10" name="TextBox 9"/>
          <p:cNvSpPr txBox="1"/>
          <p:nvPr/>
        </p:nvSpPr>
        <p:spPr>
          <a:xfrm>
            <a:off x="3396639" y="1339771"/>
            <a:ext cx="1581367" cy="646331"/>
          </a:xfrm>
          <a:prstGeom prst="rect">
            <a:avLst/>
          </a:prstGeom>
          <a:noFill/>
        </p:spPr>
        <p:txBody>
          <a:bodyPr wrap="square" rtlCol="0">
            <a:spAutoFit/>
          </a:bodyPr>
          <a:lstStyle/>
          <a:p>
            <a:pPr algn="ctr"/>
            <a:r>
              <a:rPr lang="en-GB" sz="1200" b="1" dirty="0">
                <a:latin typeface="Century Gothic" panose="020B0502020202020204" pitchFamily="34" charset="0"/>
              </a:rPr>
              <a:t>Louis Theroux: Extreme love, Dementia</a:t>
            </a:r>
          </a:p>
        </p:txBody>
      </p:sp>
      <p:sp>
        <p:nvSpPr>
          <p:cNvPr id="12" name="TextBox 11"/>
          <p:cNvSpPr txBox="1"/>
          <p:nvPr/>
        </p:nvSpPr>
        <p:spPr>
          <a:xfrm>
            <a:off x="5005178" y="1628915"/>
            <a:ext cx="1447800" cy="276999"/>
          </a:xfrm>
          <a:prstGeom prst="rect">
            <a:avLst/>
          </a:prstGeom>
          <a:noFill/>
        </p:spPr>
        <p:txBody>
          <a:bodyPr wrap="square" rtlCol="0">
            <a:spAutoFit/>
          </a:bodyPr>
          <a:lstStyle/>
          <a:p>
            <a:pPr algn="ctr"/>
            <a:r>
              <a:rPr lang="en-GB" sz="1200" b="1" dirty="0">
                <a:latin typeface="Century Gothic" panose="020B0502020202020204" pitchFamily="34" charset="0"/>
              </a:rPr>
              <a:t>Five Feet Apart</a:t>
            </a:r>
          </a:p>
        </p:txBody>
      </p:sp>
      <p:sp>
        <p:nvSpPr>
          <p:cNvPr id="15" name="TextBox 14"/>
          <p:cNvSpPr txBox="1"/>
          <p:nvPr/>
        </p:nvSpPr>
        <p:spPr>
          <a:xfrm>
            <a:off x="430206" y="4257088"/>
            <a:ext cx="1245664" cy="276999"/>
          </a:xfrm>
          <a:prstGeom prst="rect">
            <a:avLst/>
          </a:prstGeom>
          <a:noFill/>
        </p:spPr>
        <p:txBody>
          <a:bodyPr wrap="square" rtlCol="0">
            <a:spAutoFit/>
          </a:bodyPr>
          <a:lstStyle/>
          <a:p>
            <a:pPr algn="ctr"/>
            <a:r>
              <a:rPr lang="en-GB" sz="1200" b="1" dirty="0">
                <a:latin typeface="Century Gothic" panose="020B0502020202020204" pitchFamily="34" charset="0"/>
              </a:rPr>
              <a:t>Brain on Fire</a:t>
            </a:r>
          </a:p>
        </p:txBody>
      </p:sp>
      <p:sp>
        <p:nvSpPr>
          <p:cNvPr id="17" name="TextBox 16"/>
          <p:cNvSpPr txBox="1"/>
          <p:nvPr/>
        </p:nvSpPr>
        <p:spPr>
          <a:xfrm>
            <a:off x="1728346" y="4069132"/>
            <a:ext cx="1635766" cy="461665"/>
          </a:xfrm>
          <a:prstGeom prst="rect">
            <a:avLst/>
          </a:prstGeom>
          <a:noFill/>
        </p:spPr>
        <p:txBody>
          <a:bodyPr wrap="square" rtlCol="0">
            <a:spAutoFit/>
          </a:bodyPr>
          <a:lstStyle/>
          <a:p>
            <a:pPr algn="ctr"/>
            <a:r>
              <a:rPr lang="en-GB" sz="1200" b="1" dirty="0">
                <a:latin typeface="Century Gothic" panose="020B0502020202020204" pitchFamily="34" charset="0"/>
              </a:rPr>
              <a:t>Theory of Everything</a:t>
            </a:r>
          </a:p>
        </p:txBody>
      </p:sp>
      <p:sp>
        <p:nvSpPr>
          <p:cNvPr id="21" name="TextBox 20"/>
          <p:cNvSpPr txBox="1"/>
          <p:nvPr/>
        </p:nvSpPr>
        <p:spPr>
          <a:xfrm>
            <a:off x="3416588" y="4035124"/>
            <a:ext cx="1449608" cy="461665"/>
          </a:xfrm>
          <a:prstGeom prst="rect">
            <a:avLst/>
          </a:prstGeom>
          <a:noFill/>
        </p:spPr>
        <p:txBody>
          <a:bodyPr wrap="square" rtlCol="0">
            <a:spAutoFit/>
          </a:bodyPr>
          <a:lstStyle/>
          <a:p>
            <a:pPr algn="ctr"/>
            <a:r>
              <a:rPr lang="en-GB" sz="1200" b="1" dirty="0">
                <a:latin typeface="Century Gothic" panose="020B0502020202020204" pitchFamily="34" charset="0"/>
              </a:rPr>
              <a:t>Humans;</a:t>
            </a:r>
          </a:p>
          <a:p>
            <a:pPr algn="ctr"/>
            <a:r>
              <a:rPr lang="en-GB" sz="1200" b="1" dirty="0">
                <a:latin typeface="Century Gothic" panose="020B0502020202020204" pitchFamily="34" charset="0"/>
              </a:rPr>
              <a:t>Body Systems</a:t>
            </a:r>
          </a:p>
        </p:txBody>
      </p:sp>
      <p:sp>
        <p:nvSpPr>
          <p:cNvPr id="24" name="TextBox 23"/>
          <p:cNvSpPr txBox="1"/>
          <p:nvPr/>
        </p:nvSpPr>
        <p:spPr>
          <a:xfrm>
            <a:off x="4890184" y="4097404"/>
            <a:ext cx="1449608" cy="461665"/>
          </a:xfrm>
          <a:prstGeom prst="rect">
            <a:avLst/>
          </a:prstGeom>
          <a:noFill/>
        </p:spPr>
        <p:txBody>
          <a:bodyPr wrap="square" rtlCol="0">
            <a:spAutoFit/>
          </a:bodyPr>
          <a:lstStyle/>
          <a:p>
            <a:pPr algn="ctr"/>
            <a:r>
              <a:rPr lang="en-GB" sz="1200" b="1" dirty="0">
                <a:latin typeface="Century Gothic" panose="020B0502020202020204" pitchFamily="34" charset="0"/>
              </a:rPr>
              <a:t>Three identical strangers</a:t>
            </a:r>
          </a:p>
        </p:txBody>
      </p:sp>
      <p:sp>
        <p:nvSpPr>
          <p:cNvPr id="27" name="TextBox 26"/>
          <p:cNvSpPr txBox="1"/>
          <p:nvPr/>
        </p:nvSpPr>
        <p:spPr>
          <a:xfrm>
            <a:off x="234985" y="6727713"/>
            <a:ext cx="1745039" cy="276999"/>
          </a:xfrm>
          <a:prstGeom prst="rect">
            <a:avLst/>
          </a:prstGeom>
          <a:noFill/>
        </p:spPr>
        <p:txBody>
          <a:bodyPr wrap="square" rtlCol="0">
            <a:spAutoFit/>
          </a:bodyPr>
          <a:lstStyle/>
          <a:p>
            <a:pPr algn="ctr"/>
            <a:r>
              <a:rPr lang="en-GB" sz="1200" b="1" dirty="0">
                <a:latin typeface="Century Gothic" panose="020B0502020202020204" pitchFamily="34" charset="0"/>
              </a:rPr>
              <a:t>Girl, interrupted </a:t>
            </a:r>
          </a:p>
        </p:txBody>
      </p:sp>
      <p:sp>
        <p:nvSpPr>
          <p:cNvPr id="29" name="TextBox 28"/>
          <p:cNvSpPr txBox="1"/>
          <p:nvPr/>
        </p:nvSpPr>
        <p:spPr>
          <a:xfrm>
            <a:off x="1824218" y="6686926"/>
            <a:ext cx="1427202" cy="276999"/>
          </a:xfrm>
          <a:prstGeom prst="rect">
            <a:avLst/>
          </a:prstGeom>
          <a:noFill/>
        </p:spPr>
        <p:txBody>
          <a:bodyPr wrap="square" rtlCol="0">
            <a:spAutoFit/>
          </a:bodyPr>
          <a:lstStyle/>
          <a:p>
            <a:pPr algn="ctr"/>
            <a:r>
              <a:rPr lang="en-GB" sz="1200" b="1" dirty="0">
                <a:latin typeface="Century Gothic" panose="020B0502020202020204" pitchFamily="34" charset="0"/>
              </a:rPr>
              <a:t>Call the Midwife</a:t>
            </a:r>
          </a:p>
        </p:txBody>
      </p:sp>
      <p:sp>
        <p:nvSpPr>
          <p:cNvPr id="32" name="TextBox 31"/>
          <p:cNvSpPr txBox="1"/>
          <p:nvPr/>
        </p:nvSpPr>
        <p:spPr>
          <a:xfrm>
            <a:off x="3416588" y="6709394"/>
            <a:ext cx="1427202" cy="276999"/>
          </a:xfrm>
          <a:prstGeom prst="rect">
            <a:avLst/>
          </a:prstGeom>
          <a:noFill/>
        </p:spPr>
        <p:txBody>
          <a:bodyPr wrap="square" rtlCol="0">
            <a:spAutoFit/>
          </a:bodyPr>
          <a:lstStyle/>
          <a:p>
            <a:pPr algn="ctr"/>
            <a:r>
              <a:rPr lang="en-GB" sz="1200" b="1" dirty="0">
                <a:latin typeface="Century Gothic" panose="020B0502020202020204" pitchFamily="34" charset="0"/>
              </a:rPr>
              <a:t>13 Reasons Why</a:t>
            </a:r>
          </a:p>
        </p:txBody>
      </p:sp>
      <p:sp>
        <p:nvSpPr>
          <p:cNvPr id="34" name="TextBox 33"/>
          <p:cNvSpPr txBox="1"/>
          <p:nvPr/>
        </p:nvSpPr>
        <p:spPr>
          <a:xfrm>
            <a:off x="4902136" y="6464599"/>
            <a:ext cx="1427202" cy="461665"/>
          </a:xfrm>
          <a:prstGeom prst="rect">
            <a:avLst/>
          </a:prstGeom>
          <a:noFill/>
        </p:spPr>
        <p:txBody>
          <a:bodyPr wrap="square" rtlCol="0">
            <a:spAutoFit/>
          </a:bodyPr>
          <a:lstStyle/>
          <a:p>
            <a:pPr algn="ctr"/>
            <a:r>
              <a:rPr lang="en-GB" sz="1200" b="1" dirty="0">
                <a:latin typeface="Century Gothic" panose="020B0502020202020204" pitchFamily="34" charset="0"/>
              </a:rPr>
              <a:t>The Game Changer (2018)</a:t>
            </a:r>
          </a:p>
        </p:txBody>
      </p:sp>
      <p:sp>
        <p:nvSpPr>
          <p:cNvPr id="33" name="Rectangle 32">
            <a:extLst>
              <a:ext uri="{FF2B5EF4-FFF2-40B4-BE49-F238E27FC236}">
                <a16:creationId xmlns:a16="http://schemas.microsoft.com/office/drawing/2014/main" id="{22849B12-F086-453F-B3CA-B97FE98CC5E5}"/>
              </a:ext>
            </a:extLst>
          </p:cNvPr>
          <p:cNvSpPr/>
          <p:nvPr/>
        </p:nvSpPr>
        <p:spPr>
          <a:xfrm>
            <a:off x="147713" y="9096762"/>
            <a:ext cx="6305265" cy="338554"/>
          </a:xfrm>
          <a:prstGeom prst="rect">
            <a:avLst/>
          </a:prstGeom>
        </p:spPr>
        <p:txBody>
          <a:bodyPr wrap="square">
            <a:spAutoFit/>
          </a:bodyPr>
          <a:lstStyle/>
          <a:p>
            <a:pPr algn="ctr"/>
            <a:r>
              <a:rPr lang="en-GB" sz="1600" b="1" dirty="0">
                <a:latin typeface="Century Gothic" panose="020B0502020202020204" pitchFamily="34" charset="0"/>
              </a:rPr>
              <a:t>Recommended Watching for Health &amp; Social</a:t>
            </a:r>
          </a:p>
        </p:txBody>
      </p:sp>
      <p:pic>
        <p:nvPicPr>
          <p:cNvPr id="9" name="Picture 2" descr="Is 'Babies' (2020) available to watch on UK Netflix - NewOnNetflixUK">
            <a:extLst>
              <a:ext uri="{FF2B5EF4-FFF2-40B4-BE49-F238E27FC236}">
                <a16:creationId xmlns:a16="http://schemas.microsoft.com/office/drawing/2014/main" id="{F370E072-3621-4EDC-B117-976FAD2D833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5022" y="1968512"/>
            <a:ext cx="1324040" cy="198269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9" name="Picture 8" descr="Louis Theroux: Extreme Love - Dementia (2012) on Netflix Taiwan ...">
            <a:extLst>
              <a:ext uri="{FF2B5EF4-FFF2-40B4-BE49-F238E27FC236}">
                <a16:creationId xmlns:a16="http://schemas.microsoft.com/office/drawing/2014/main" id="{270BE964-5C38-49EC-9968-97DAE0F415D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3855" y="1958900"/>
            <a:ext cx="1449608" cy="20294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 name="Picture 10" descr="Is 'Five Feet Apart' (2019) available to watch on UK Netflix ...">
            <a:extLst>
              <a:ext uri="{FF2B5EF4-FFF2-40B4-BE49-F238E27FC236}">
                <a16:creationId xmlns:a16="http://schemas.microsoft.com/office/drawing/2014/main" id="{C5E315B2-0B49-418A-A9FD-7A1A604CF3D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5178" y="1984319"/>
            <a:ext cx="1447800" cy="202692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2" name="Picture 12" descr="Is 'Brain on Fire' (2016) available to watch on UK Netflix ...">
            <a:extLst>
              <a:ext uri="{FF2B5EF4-FFF2-40B4-BE49-F238E27FC236}">
                <a16:creationId xmlns:a16="http://schemas.microsoft.com/office/drawing/2014/main" id="{E6468FC1-B753-4986-9D6D-0D6A590A4F6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5022" y="4576476"/>
            <a:ext cx="1323324" cy="18526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062" name="Picture 14" descr="Is 'The Theory of Everything' (2014) available to watch on UK ...">
            <a:extLst>
              <a:ext uri="{FF2B5EF4-FFF2-40B4-BE49-F238E27FC236}">
                <a16:creationId xmlns:a16="http://schemas.microsoft.com/office/drawing/2014/main" id="{3717060F-8696-4AB8-8E71-4D56079BC50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886118" y="4572158"/>
            <a:ext cx="1314281" cy="183999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25" name="Picture 20" descr="Girl, Interrupted (film) - Wikipedia">
            <a:extLst>
              <a:ext uri="{FF2B5EF4-FFF2-40B4-BE49-F238E27FC236}">
                <a16:creationId xmlns:a16="http://schemas.microsoft.com/office/drawing/2014/main" id="{4A857893-492B-4DF8-AC08-66D9BDF4867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0206" y="7051485"/>
            <a:ext cx="1286968" cy="1854956"/>
          </a:xfrm>
          <a:prstGeom prst="rect">
            <a:avLst/>
          </a:prstGeom>
          <a:noFill/>
          <a:extLst>
            <a:ext uri="{909E8E84-426E-40DD-AFC4-6F175D3DCCD1}">
              <a14:hiddenFill xmlns:a14="http://schemas.microsoft.com/office/drawing/2010/main">
                <a:solidFill>
                  <a:srgbClr val="FFFFFF"/>
                </a:solidFill>
              </a14:hiddenFill>
            </a:ext>
          </a:extLst>
        </p:spPr>
      </p:pic>
      <p:pic>
        <p:nvPicPr>
          <p:cNvPr id="2070" name="Picture 22" descr="List of Call the Midwife episodes - Wikipedia">
            <a:extLst>
              <a:ext uri="{FF2B5EF4-FFF2-40B4-BE49-F238E27FC236}">
                <a16:creationId xmlns:a16="http://schemas.microsoft.com/office/drawing/2014/main" id="{97C67FAB-63D2-4795-8568-F4BD4EE6BB6B}"/>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886118" y="7051485"/>
            <a:ext cx="1324041" cy="1839994"/>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4" descr="13 Reasons Why: Season 1 - Rotten Tomatoes">
            <a:extLst>
              <a:ext uri="{FF2B5EF4-FFF2-40B4-BE49-F238E27FC236}">
                <a16:creationId xmlns:a16="http://schemas.microsoft.com/office/drawing/2014/main" id="{A1A9D984-AAF2-4F00-9941-2817B7D2780A}"/>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416588" y="7060879"/>
            <a:ext cx="1332128" cy="179014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A2F0B73D-E292-B41D-6183-EA3F5144AC5E}"/>
              </a:ext>
            </a:extLst>
          </p:cNvPr>
          <p:cNvPicPr>
            <a:picLocks noChangeAspect="1"/>
          </p:cNvPicPr>
          <p:nvPr/>
        </p:nvPicPr>
        <p:blipFill>
          <a:blip r:embed="rId11"/>
          <a:stretch>
            <a:fillRect/>
          </a:stretch>
        </p:blipFill>
        <p:spPr>
          <a:xfrm>
            <a:off x="3416589" y="4549280"/>
            <a:ext cx="1323324" cy="1828354"/>
          </a:xfrm>
          <a:prstGeom prst="rect">
            <a:avLst/>
          </a:prstGeom>
          <a:ln>
            <a:noFill/>
          </a:ln>
          <a:effectLst>
            <a:outerShdw blurRad="292100" dist="139700" dir="2700000" algn="tl" rotWithShape="0">
              <a:srgbClr val="333333">
                <a:alpha val="65000"/>
              </a:srgbClr>
            </a:outerShdw>
          </a:effectLst>
        </p:spPr>
      </p:pic>
      <p:pic>
        <p:nvPicPr>
          <p:cNvPr id="26" name="Picture 25">
            <a:extLst>
              <a:ext uri="{FF2B5EF4-FFF2-40B4-BE49-F238E27FC236}">
                <a16:creationId xmlns:a16="http://schemas.microsoft.com/office/drawing/2014/main" id="{DEE3E27C-822C-9B48-4CFA-0949ABF4FF78}"/>
              </a:ext>
            </a:extLst>
          </p:cNvPr>
          <p:cNvPicPr>
            <a:picLocks noChangeAspect="1"/>
          </p:cNvPicPr>
          <p:nvPr/>
        </p:nvPicPr>
        <p:blipFill>
          <a:blip r:embed="rId12"/>
          <a:stretch>
            <a:fillRect/>
          </a:stretch>
        </p:blipFill>
        <p:spPr>
          <a:xfrm>
            <a:off x="5005178" y="6943203"/>
            <a:ext cx="1232003" cy="1860576"/>
          </a:xfrm>
          <a:prstGeom prst="rect">
            <a:avLst/>
          </a:prstGeom>
        </p:spPr>
      </p:pic>
      <p:pic>
        <p:nvPicPr>
          <p:cNvPr id="39" name="Picture 38">
            <a:extLst>
              <a:ext uri="{FF2B5EF4-FFF2-40B4-BE49-F238E27FC236}">
                <a16:creationId xmlns:a16="http://schemas.microsoft.com/office/drawing/2014/main" id="{EFBA4794-B415-1EBF-275D-98332E889863}"/>
              </a:ext>
            </a:extLst>
          </p:cNvPr>
          <p:cNvPicPr>
            <a:picLocks noChangeAspect="1"/>
          </p:cNvPicPr>
          <p:nvPr/>
        </p:nvPicPr>
        <p:blipFill>
          <a:blip r:embed="rId13"/>
          <a:stretch>
            <a:fillRect/>
          </a:stretch>
        </p:blipFill>
        <p:spPr>
          <a:xfrm>
            <a:off x="5005178" y="4560943"/>
            <a:ext cx="1260807" cy="1816368"/>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3B1D3B61-0FBD-CD8C-4203-0AF0BE2ECD88}"/>
              </a:ext>
            </a:extLst>
          </p:cNvPr>
          <p:cNvPicPr>
            <a:picLocks noChangeAspect="1"/>
          </p:cNvPicPr>
          <p:nvPr/>
        </p:nvPicPr>
        <p:blipFill>
          <a:blip r:embed="rId14"/>
          <a:stretch>
            <a:fillRect/>
          </a:stretch>
        </p:blipFill>
        <p:spPr>
          <a:xfrm>
            <a:off x="1815583" y="1968512"/>
            <a:ext cx="1491750" cy="2012229"/>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905948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 name="Picture 2" descr="Image result for netflix logo"/>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10466" y="2212"/>
            <a:ext cx="3550151" cy="199696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2328334" y="13042"/>
            <a:ext cx="1971858" cy="615595"/>
          </a:xfrm>
        </p:spPr>
        <p:txBody>
          <a:bodyPr>
            <a:normAutofit/>
          </a:bodyPr>
          <a:lstStyle/>
          <a:p>
            <a:pPr algn="ctr"/>
            <a:r>
              <a:rPr lang="en-GB" sz="3600" b="1" dirty="0">
                <a:solidFill>
                  <a:srgbClr val="C00000"/>
                </a:solidFill>
                <a:latin typeface="Century Gothic" panose="020B0502020202020204" pitchFamily="34" charset="0"/>
              </a:rPr>
              <a:t>Not</a:t>
            </a:r>
          </a:p>
        </p:txBody>
      </p:sp>
      <p:sp>
        <p:nvSpPr>
          <p:cNvPr id="4" name="TextBox 3"/>
          <p:cNvSpPr txBox="1"/>
          <p:nvPr/>
        </p:nvSpPr>
        <p:spPr>
          <a:xfrm>
            <a:off x="354358" y="1586163"/>
            <a:ext cx="1745039" cy="461665"/>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Rhod Gilbert's Work Experience</a:t>
            </a:r>
          </a:p>
        </p:txBody>
      </p:sp>
      <p:sp>
        <p:nvSpPr>
          <p:cNvPr id="7" name="TextBox 6"/>
          <p:cNvSpPr txBox="1"/>
          <p:nvPr/>
        </p:nvSpPr>
        <p:spPr>
          <a:xfrm>
            <a:off x="2090907" y="1579115"/>
            <a:ext cx="1427202" cy="430887"/>
          </a:xfrm>
          <a:prstGeom prst="rect">
            <a:avLst/>
          </a:prstGeom>
          <a:noFill/>
        </p:spPr>
        <p:txBody>
          <a:bodyPr wrap="square" rtlCol="0">
            <a:spAutoFit/>
          </a:bodyPr>
          <a:lstStyle/>
          <a:p>
            <a:pPr algn="ctr"/>
            <a:r>
              <a:rPr lang="en-GB" sz="1100" b="1" dirty="0">
                <a:solidFill>
                  <a:srgbClr val="FF00FF"/>
                </a:solidFill>
                <a:latin typeface="Century Gothic" panose="020B0502020202020204" pitchFamily="34" charset="0"/>
              </a:rPr>
              <a:t>Katie Price; Harvey and Me</a:t>
            </a:r>
          </a:p>
        </p:txBody>
      </p:sp>
      <p:sp>
        <p:nvSpPr>
          <p:cNvPr id="10" name="TextBox 9"/>
          <p:cNvSpPr txBox="1"/>
          <p:nvPr/>
        </p:nvSpPr>
        <p:spPr>
          <a:xfrm>
            <a:off x="3673097" y="1702603"/>
            <a:ext cx="1447800" cy="276999"/>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Inside our Minds</a:t>
            </a:r>
          </a:p>
        </p:txBody>
      </p:sp>
      <p:sp>
        <p:nvSpPr>
          <p:cNvPr id="12" name="TextBox 11"/>
          <p:cNvSpPr txBox="1"/>
          <p:nvPr/>
        </p:nvSpPr>
        <p:spPr>
          <a:xfrm>
            <a:off x="5123038" y="1594661"/>
            <a:ext cx="1447800" cy="461665"/>
          </a:xfrm>
          <a:prstGeom prst="rect">
            <a:avLst/>
          </a:prstGeom>
          <a:noFill/>
        </p:spPr>
        <p:txBody>
          <a:bodyPr wrap="square" rtlCol="0">
            <a:spAutoFit/>
          </a:bodyPr>
          <a:lstStyle/>
          <a:p>
            <a:pPr algn="ctr"/>
            <a:r>
              <a:rPr lang="en-GB" sz="1200" b="1" dirty="0">
                <a:solidFill>
                  <a:srgbClr val="FF00FF"/>
                </a:solidFill>
                <a:latin typeface="Century Gothic" panose="020B0502020202020204" pitchFamily="34" charset="0"/>
              </a:rPr>
              <a:t>Stacey Dooley 9-5 Care Home</a:t>
            </a:r>
          </a:p>
        </p:txBody>
      </p:sp>
      <p:sp>
        <p:nvSpPr>
          <p:cNvPr id="13" name="TextBox 12"/>
          <p:cNvSpPr txBox="1"/>
          <p:nvPr/>
        </p:nvSpPr>
        <p:spPr>
          <a:xfrm rot="5400000">
            <a:off x="-461259" y="4988365"/>
            <a:ext cx="1523602" cy="369332"/>
          </a:xfrm>
          <a:prstGeom prst="rect">
            <a:avLst/>
          </a:prstGeom>
          <a:noFill/>
        </p:spPr>
        <p:txBody>
          <a:bodyPr wrap="square" rtlCol="0">
            <a:spAutoFit/>
          </a:bodyPr>
          <a:lstStyle/>
          <a:p>
            <a:pPr algn="ctr"/>
            <a:r>
              <a:rPr lang="en-GB" b="1" u="sng" dirty="0">
                <a:solidFill>
                  <a:srgbClr val="00B050"/>
                </a:solidFill>
              </a:rPr>
              <a:t>All 4</a:t>
            </a:r>
          </a:p>
        </p:txBody>
      </p:sp>
      <p:sp>
        <p:nvSpPr>
          <p:cNvPr id="15" name="TextBox 14"/>
          <p:cNvSpPr txBox="1"/>
          <p:nvPr/>
        </p:nvSpPr>
        <p:spPr>
          <a:xfrm>
            <a:off x="538073" y="4019357"/>
            <a:ext cx="1245664" cy="461665"/>
          </a:xfrm>
          <a:prstGeom prst="rect">
            <a:avLst/>
          </a:prstGeom>
          <a:noFill/>
        </p:spPr>
        <p:txBody>
          <a:bodyPr wrap="square" rtlCol="0">
            <a:spAutoFit/>
          </a:bodyPr>
          <a:lstStyle/>
          <a:p>
            <a:pPr algn="ctr"/>
            <a:r>
              <a:rPr lang="en-GB" sz="1200" b="1" dirty="0">
                <a:solidFill>
                  <a:srgbClr val="00B050"/>
                </a:solidFill>
                <a:latin typeface="Century Gothic" panose="020B0502020202020204" pitchFamily="34" charset="0"/>
              </a:rPr>
              <a:t>24 hours in A&amp;E</a:t>
            </a:r>
          </a:p>
        </p:txBody>
      </p:sp>
      <p:sp>
        <p:nvSpPr>
          <p:cNvPr id="17" name="TextBox 16"/>
          <p:cNvSpPr txBox="1"/>
          <p:nvPr/>
        </p:nvSpPr>
        <p:spPr>
          <a:xfrm>
            <a:off x="2170272" y="4008675"/>
            <a:ext cx="1245664" cy="461665"/>
          </a:xfrm>
          <a:prstGeom prst="rect">
            <a:avLst/>
          </a:prstGeom>
          <a:noFill/>
        </p:spPr>
        <p:txBody>
          <a:bodyPr wrap="square" rtlCol="0">
            <a:spAutoFit/>
          </a:bodyPr>
          <a:lstStyle/>
          <a:p>
            <a:pPr algn="ctr"/>
            <a:r>
              <a:rPr lang="en-GB" sz="1200" b="1" dirty="0">
                <a:solidFill>
                  <a:srgbClr val="00B050"/>
                </a:solidFill>
                <a:latin typeface="Century Gothic" panose="020B0502020202020204" pitchFamily="34" charset="0"/>
              </a:rPr>
              <a:t>Born to be different</a:t>
            </a:r>
          </a:p>
        </p:txBody>
      </p:sp>
      <p:sp>
        <p:nvSpPr>
          <p:cNvPr id="18" name="TextBox 17"/>
          <p:cNvSpPr txBox="1"/>
          <p:nvPr/>
        </p:nvSpPr>
        <p:spPr>
          <a:xfrm rot="5400000">
            <a:off x="-429260" y="2536952"/>
            <a:ext cx="1523602" cy="369332"/>
          </a:xfrm>
          <a:prstGeom prst="rect">
            <a:avLst/>
          </a:prstGeom>
          <a:noFill/>
        </p:spPr>
        <p:txBody>
          <a:bodyPr wrap="square" rtlCol="0">
            <a:spAutoFit/>
          </a:bodyPr>
          <a:lstStyle/>
          <a:p>
            <a:pPr algn="ctr"/>
            <a:r>
              <a:rPr lang="en-GB" b="1" u="sng" dirty="0">
                <a:solidFill>
                  <a:srgbClr val="FF00FF"/>
                </a:solidFill>
              </a:rPr>
              <a:t>BBC iPlayer</a:t>
            </a:r>
          </a:p>
        </p:txBody>
      </p:sp>
      <p:sp>
        <p:nvSpPr>
          <p:cNvPr id="21" name="TextBox 20"/>
          <p:cNvSpPr txBox="1"/>
          <p:nvPr/>
        </p:nvSpPr>
        <p:spPr>
          <a:xfrm>
            <a:off x="3802471" y="4030074"/>
            <a:ext cx="1536824" cy="461665"/>
          </a:xfrm>
          <a:prstGeom prst="rect">
            <a:avLst/>
          </a:prstGeom>
          <a:noFill/>
        </p:spPr>
        <p:txBody>
          <a:bodyPr wrap="square" rtlCol="0">
            <a:spAutoFit/>
          </a:bodyPr>
          <a:lstStyle/>
          <a:p>
            <a:pPr algn="ctr"/>
            <a:r>
              <a:rPr lang="en-GB" sz="1200" b="1" i="0" dirty="0">
                <a:solidFill>
                  <a:srgbClr val="00B050"/>
                </a:solidFill>
                <a:effectLst/>
                <a:latin typeface="Century Gothic" panose="020B0502020202020204" pitchFamily="34" charset="0"/>
              </a:rPr>
              <a:t>The Royal Marsden</a:t>
            </a:r>
          </a:p>
        </p:txBody>
      </p:sp>
      <p:sp>
        <p:nvSpPr>
          <p:cNvPr id="26" name="TextBox 25"/>
          <p:cNvSpPr txBox="1"/>
          <p:nvPr/>
        </p:nvSpPr>
        <p:spPr>
          <a:xfrm rot="5400000">
            <a:off x="-761092" y="7763441"/>
            <a:ext cx="2103575" cy="369332"/>
          </a:xfrm>
          <a:prstGeom prst="rect">
            <a:avLst/>
          </a:prstGeom>
          <a:noFill/>
        </p:spPr>
        <p:txBody>
          <a:bodyPr wrap="square" rtlCol="0">
            <a:spAutoFit/>
          </a:bodyPr>
          <a:lstStyle/>
          <a:p>
            <a:pPr algn="ctr"/>
            <a:r>
              <a:rPr lang="en-GB" b="1" u="sng" dirty="0">
                <a:solidFill>
                  <a:srgbClr val="7030A0"/>
                </a:solidFill>
              </a:rPr>
              <a:t>Amazon</a:t>
            </a:r>
            <a:r>
              <a:rPr lang="en-GB" b="1" u="sng" dirty="0">
                <a:solidFill>
                  <a:schemeClr val="bg1"/>
                </a:solidFill>
              </a:rPr>
              <a:t> </a:t>
            </a:r>
            <a:r>
              <a:rPr lang="en-GB" b="1" u="sng" dirty="0">
                <a:solidFill>
                  <a:srgbClr val="7030A0"/>
                </a:solidFill>
              </a:rPr>
              <a:t>Prime</a:t>
            </a:r>
          </a:p>
        </p:txBody>
      </p:sp>
      <p:sp>
        <p:nvSpPr>
          <p:cNvPr id="27" name="TextBox 26"/>
          <p:cNvSpPr txBox="1"/>
          <p:nvPr/>
        </p:nvSpPr>
        <p:spPr>
          <a:xfrm>
            <a:off x="408079" y="6418712"/>
            <a:ext cx="1495351" cy="461665"/>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Beyond weight loss</a:t>
            </a:r>
          </a:p>
        </p:txBody>
      </p:sp>
      <p:sp>
        <p:nvSpPr>
          <p:cNvPr id="29" name="TextBox 28"/>
          <p:cNvSpPr txBox="1"/>
          <p:nvPr/>
        </p:nvSpPr>
        <p:spPr>
          <a:xfrm>
            <a:off x="1792429" y="6465948"/>
            <a:ext cx="1427202" cy="276999"/>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The Upside</a:t>
            </a:r>
          </a:p>
        </p:txBody>
      </p:sp>
      <p:sp>
        <p:nvSpPr>
          <p:cNvPr id="32" name="TextBox 31"/>
          <p:cNvSpPr txBox="1"/>
          <p:nvPr/>
        </p:nvSpPr>
        <p:spPr>
          <a:xfrm>
            <a:off x="3314263" y="6455118"/>
            <a:ext cx="1427202" cy="276999"/>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ALLELUJAH </a:t>
            </a:r>
          </a:p>
        </p:txBody>
      </p:sp>
      <p:sp>
        <p:nvSpPr>
          <p:cNvPr id="34" name="TextBox 33"/>
          <p:cNvSpPr txBox="1"/>
          <p:nvPr/>
        </p:nvSpPr>
        <p:spPr>
          <a:xfrm>
            <a:off x="4965027" y="6418711"/>
            <a:ext cx="1427202" cy="461665"/>
          </a:xfrm>
          <a:prstGeom prst="rect">
            <a:avLst/>
          </a:prstGeom>
          <a:noFill/>
        </p:spPr>
        <p:txBody>
          <a:bodyPr wrap="square" rtlCol="0">
            <a:spAutoFit/>
          </a:bodyPr>
          <a:lstStyle/>
          <a:p>
            <a:pPr algn="ctr"/>
            <a:r>
              <a:rPr lang="en-GB" sz="1200" b="1" dirty="0">
                <a:solidFill>
                  <a:srgbClr val="7030A0"/>
                </a:solidFill>
                <a:latin typeface="Century Gothic" panose="020B0502020202020204" pitchFamily="34" charset="0"/>
              </a:rPr>
              <a:t>Miss you Already</a:t>
            </a:r>
          </a:p>
        </p:txBody>
      </p:sp>
      <p:pic>
        <p:nvPicPr>
          <p:cNvPr id="3084" name="Picture 12" descr="The children from Born To Be Different reveal how their lives have ...">
            <a:extLst>
              <a:ext uri="{FF2B5EF4-FFF2-40B4-BE49-F238E27FC236}">
                <a16:creationId xmlns:a16="http://schemas.microsoft.com/office/drawing/2014/main" id="{168D4014-29E2-4178-866F-37766FED73D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4873" y="4598340"/>
            <a:ext cx="1697759" cy="1293918"/>
          </a:xfrm>
          <a:prstGeom prst="rect">
            <a:avLst/>
          </a:prstGeom>
          <a:noFill/>
          <a:extLst>
            <a:ext uri="{909E8E84-426E-40DD-AFC4-6F175D3DCCD1}">
              <a14:hiddenFill xmlns:a14="http://schemas.microsoft.com/office/drawing/2010/main">
                <a:solidFill>
                  <a:srgbClr val="FFFFFF"/>
                </a:solidFill>
              </a14:hiddenFill>
            </a:ext>
          </a:extLst>
        </p:spPr>
      </p:pic>
      <p:pic>
        <p:nvPicPr>
          <p:cNvPr id="3094" name="Picture 22" descr="The Upside (2017) - IMDb">
            <a:extLst>
              <a:ext uri="{FF2B5EF4-FFF2-40B4-BE49-F238E27FC236}">
                <a16:creationId xmlns:a16="http://schemas.microsoft.com/office/drawing/2014/main" id="{00FE823D-441B-49EE-A8A2-48EAF1B9C9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3123" y="6993137"/>
            <a:ext cx="1234849" cy="183213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3098" name="Picture 26" descr="Miss You Already - Wikipedia">
            <a:extLst>
              <a:ext uri="{FF2B5EF4-FFF2-40B4-BE49-F238E27FC236}">
                <a16:creationId xmlns:a16="http://schemas.microsoft.com/office/drawing/2014/main" id="{E04ADF4F-AA80-40B8-9AFA-1000BB18BC81}"/>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123038" y="6949703"/>
            <a:ext cx="1241367" cy="184181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1A4C4C1-4AFB-1487-A3AD-A574C4173B20}"/>
              </a:ext>
            </a:extLst>
          </p:cNvPr>
          <p:cNvPicPr>
            <a:picLocks noChangeAspect="1"/>
          </p:cNvPicPr>
          <p:nvPr/>
        </p:nvPicPr>
        <p:blipFill>
          <a:blip r:embed="rId6"/>
          <a:stretch>
            <a:fillRect/>
          </a:stretch>
        </p:blipFill>
        <p:spPr>
          <a:xfrm>
            <a:off x="2094496" y="2109120"/>
            <a:ext cx="1451253" cy="1451253"/>
          </a:xfrm>
          <a:prstGeom prst="rect">
            <a:avLst/>
          </a:prstGeom>
          <a:ln>
            <a:noFill/>
          </a:ln>
          <a:effectLst>
            <a:outerShdw blurRad="292100" dist="139700" dir="2700000" algn="tl" rotWithShape="0">
              <a:srgbClr val="333333">
                <a:alpha val="65000"/>
              </a:srgbClr>
            </a:outerShdw>
          </a:effectLst>
        </p:spPr>
      </p:pic>
      <p:pic>
        <p:nvPicPr>
          <p:cNvPr id="20" name="Picture 19">
            <a:extLst>
              <a:ext uri="{FF2B5EF4-FFF2-40B4-BE49-F238E27FC236}">
                <a16:creationId xmlns:a16="http://schemas.microsoft.com/office/drawing/2014/main" id="{B6A84611-4CF5-A132-7F7D-60C3654F9220}"/>
              </a:ext>
            </a:extLst>
          </p:cNvPr>
          <p:cNvPicPr>
            <a:picLocks noChangeAspect="1"/>
          </p:cNvPicPr>
          <p:nvPr/>
        </p:nvPicPr>
        <p:blipFill>
          <a:blip r:embed="rId7"/>
          <a:stretch>
            <a:fillRect/>
          </a:stretch>
        </p:blipFill>
        <p:spPr>
          <a:xfrm>
            <a:off x="5429250" y="2136395"/>
            <a:ext cx="922239" cy="1403235"/>
          </a:xfrm>
          <a:prstGeom prst="rect">
            <a:avLst/>
          </a:prstGeom>
          <a:ln>
            <a:noFill/>
          </a:ln>
          <a:effectLst>
            <a:outerShdw blurRad="292100" dist="139700" dir="2700000" algn="tl" rotWithShape="0">
              <a:srgbClr val="333333">
                <a:alpha val="65000"/>
              </a:srgbClr>
            </a:outerShdw>
          </a:effectLst>
        </p:spPr>
      </p:pic>
      <p:pic>
        <p:nvPicPr>
          <p:cNvPr id="28" name="Picture 27">
            <a:extLst>
              <a:ext uri="{FF2B5EF4-FFF2-40B4-BE49-F238E27FC236}">
                <a16:creationId xmlns:a16="http://schemas.microsoft.com/office/drawing/2014/main" id="{4F45CB4D-2D9F-8209-E1FE-7C8D57B64D0A}"/>
              </a:ext>
            </a:extLst>
          </p:cNvPr>
          <p:cNvPicPr>
            <a:picLocks noChangeAspect="1"/>
          </p:cNvPicPr>
          <p:nvPr/>
        </p:nvPicPr>
        <p:blipFill>
          <a:blip r:embed="rId8"/>
          <a:stretch>
            <a:fillRect/>
          </a:stretch>
        </p:blipFill>
        <p:spPr>
          <a:xfrm>
            <a:off x="3518035" y="6949703"/>
            <a:ext cx="1315579" cy="1841810"/>
          </a:xfrm>
          <a:prstGeom prst="rect">
            <a:avLst/>
          </a:prstGeom>
          <a:ln>
            <a:noFill/>
          </a:ln>
          <a:effectLst>
            <a:outerShdw blurRad="292100" dist="139700" dir="2700000" algn="tl" rotWithShape="0">
              <a:srgbClr val="333333">
                <a:alpha val="65000"/>
              </a:srgbClr>
            </a:outerShdw>
          </a:effectLst>
        </p:spPr>
      </p:pic>
      <p:pic>
        <p:nvPicPr>
          <p:cNvPr id="37" name="Picture 36">
            <a:extLst>
              <a:ext uri="{FF2B5EF4-FFF2-40B4-BE49-F238E27FC236}">
                <a16:creationId xmlns:a16="http://schemas.microsoft.com/office/drawing/2014/main" id="{21B10A6E-06AF-E297-262B-AC59521BD957}"/>
              </a:ext>
            </a:extLst>
          </p:cNvPr>
          <p:cNvPicPr>
            <a:picLocks noChangeAspect="1"/>
          </p:cNvPicPr>
          <p:nvPr/>
        </p:nvPicPr>
        <p:blipFill>
          <a:blip r:embed="rId9"/>
          <a:stretch>
            <a:fillRect/>
          </a:stretch>
        </p:blipFill>
        <p:spPr>
          <a:xfrm>
            <a:off x="3851592" y="4564991"/>
            <a:ext cx="1487703" cy="1293918"/>
          </a:xfrm>
          <a:prstGeom prst="rect">
            <a:avLst/>
          </a:prstGeom>
        </p:spPr>
      </p:pic>
      <p:pic>
        <p:nvPicPr>
          <p:cNvPr id="41" name="Picture 40">
            <a:extLst>
              <a:ext uri="{FF2B5EF4-FFF2-40B4-BE49-F238E27FC236}">
                <a16:creationId xmlns:a16="http://schemas.microsoft.com/office/drawing/2014/main" id="{6C0E535C-57D4-0A7E-E4D9-3BBBFE73CEF1}"/>
              </a:ext>
            </a:extLst>
          </p:cNvPr>
          <p:cNvPicPr>
            <a:picLocks noChangeAspect="1"/>
          </p:cNvPicPr>
          <p:nvPr/>
        </p:nvPicPr>
        <p:blipFill>
          <a:blip r:embed="rId10"/>
          <a:stretch>
            <a:fillRect/>
          </a:stretch>
        </p:blipFill>
        <p:spPr>
          <a:xfrm>
            <a:off x="538073" y="4598340"/>
            <a:ext cx="1351069" cy="1348945"/>
          </a:xfrm>
          <a:prstGeom prst="rect">
            <a:avLst/>
          </a:prstGeom>
        </p:spPr>
      </p:pic>
      <p:pic>
        <p:nvPicPr>
          <p:cNvPr id="45" name="Picture 44">
            <a:extLst>
              <a:ext uri="{FF2B5EF4-FFF2-40B4-BE49-F238E27FC236}">
                <a16:creationId xmlns:a16="http://schemas.microsoft.com/office/drawing/2014/main" id="{C907CBB4-9BE3-CEBC-AB24-F1B615B1B2B7}"/>
              </a:ext>
            </a:extLst>
          </p:cNvPr>
          <p:cNvPicPr>
            <a:picLocks noChangeAspect="1"/>
          </p:cNvPicPr>
          <p:nvPr/>
        </p:nvPicPr>
        <p:blipFill>
          <a:blip r:embed="rId11"/>
          <a:stretch>
            <a:fillRect/>
          </a:stretch>
        </p:blipFill>
        <p:spPr>
          <a:xfrm>
            <a:off x="5486081" y="4598340"/>
            <a:ext cx="860387" cy="1300742"/>
          </a:xfrm>
          <a:prstGeom prst="rect">
            <a:avLst/>
          </a:prstGeom>
        </p:spPr>
      </p:pic>
      <p:sp>
        <p:nvSpPr>
          <p:cNvPr id="46" name="TextBox 45">
            <a:extLst>
              <a:ext uri="{FF2B5EF4-FFF2-40B4-BE49-F238E27FC236}">
                <a16:creationId xmlns:a16="http://schemas.microsoft.com/office/drawing/2014/main" id="{A24B5209-7AB1-E2BB-DA62-A72116C9CAE3}"/>
              </a:ext>
            </a:extLst>
          </p:cNvPr>
          <p:cNvSpPr txBox="1"/>
          <p:nvPr/>
        </p:nvSpPr>
        <p:spPr>
          <a:xfrm>
            <a:off x="5147862" y="4019356"/>
            <a:ext cx="1536824" cy="461665"/>
          </a:xfrm>
          <a:prstGeom prst="rect">
            <a:avLst/>
          </a:prstGeom>
          <a:noFill/>
        </p:spPr>
        <p:txBody>
          <a:bodyPr wrap="square" rtlCol="0">
            <a:spAutoFit/>
          </a:bodyPr>
          <a:lstStyle/>
          <a:p>
            <a:pPr algn="ctr"/>
            <a:r>
              <a:rPr lang="en-GB" sz="1200" b="1" i="0" dirty="0">
                <a:solidFill>
                  <a:srgbClr val="00B050"/>
                </a:solidFill>
                <a:effectLst/>
                <a:latin typeface="Century Gothic" panose="020B0502020202020204" pitchFamily="34" charset="0"/>
              </a:rPr>
              <a:t>Losing it: </a:t>
            </a:r>
            <a:r>
              <a:rPr lang="en-GB" sz="1200" b="1" dirty="0">
                <a:solidFill>
                  <a:srgbClr val="00B050"/>
                </a:solidFill>
                <a:latin typeface="Century Gothic" panose="020B0502020202020204" pitchFamily="34" charset="0"/>
              </a:rPr>
              <a:t>O</a:t>
            </a:r>
            <a:r>
              <a:rPr lang="en-GB" sz="1200" b="1" i="0" dirty="0">
                <a:solidFill>
                  <a:srgbClr val="00B050"/>
                </a:solidFill>
                <a:effectLst/>
                <a:latin typeface="Century Gothic" panose="020B0502020202020204" pitchFamily="34" charset="0"/>
              </a:rPr>
              <a:t>ur mental health</a:t>
            </a:r>
          </a:p>
        </p:txBody>
      </p:sp>
      <p:pic>
        <p:nvPicPr>
          <p:cNvPr id="48" name="Picture 47">
            <a:extLst>
              <a:ext uri="{FF2B5EF4-FFF2-40B4-BE49-F238E27FC236}">
                <a16:creationId xmlns:a16="http://schemas.microsoft.com/office/drawing/2014/main" id="{F141E4B2-37A7-DFB6-A56A-86432B1A4E02}"/>
              </a:ext>
            </a:extLst>
          </p:cNvPr>
          <p:cNvPicPr>
            <a:picLocks noChangeAspect="1"/>
          </p:cNvPicPr>
          <p:nvPr/>
        </p:nvPicPr>
        <p:blipFill>
          <a:blip r:embed="rId12"/>
          <a:stretch>
            <a:fillRect/>
          </a:stretch>
        </p:blipFill>
        <p:spPr>
          <a:xfrm>
            <a:off x="530072" y="6985252"/>
            <a:ext cx="1212824" cy="1832139"/>
          </a:xfrm>
          <a:prstGeom prst="rect">
            <a:avLst/>
          </a:prstGeom>
          <a:ln>
            <a:noFill/>
          </a:ln>
          <a:effectLst>
            <a:outerShdw blurRad="292100" dist="139700" dir="2700000" algn="tl" rotWithShape="0">
              <a:srgbClr val="333333">
                <a:alpha val="65000"/>
              </a:srgbClr>
            </a:outerShdw>
          </a:effectLst>
        </p:spPr>
      </p:pic>
      <p:pic>
        <p:nvPicPr>
          <p:cNvPr id="8" name="Picture 7">
            <a:extLst>
              <a:ext uri="{FF2B5EF4-FFF2-40B4-BE49-F238E27FC236}">
                <a16:creationId xmlns:a16="http://schemas.microsoft.com/office/drawing/2014/main" id="{407F3F11-B7CA-8350-B30C-0F2763A7DDFB}"/>
              </a:ext>
            </a:extLst>
          </p:cNvPr>
          <p:cNvPicPr>
            <a:picLocks noChangeAspect="1"/>
          </p:cNvPicPr>
          <p:nvPr/>
        </p:nvPicPr>
        <p:blipFill>
          <a:blip r:embed="rId13"/>
          <a:stretch>
            <a:fillRect/>
          </a:stretch>
        </p:blipFill>
        <p:spPr>
          <a:xfrm>
            <a:off x="661848" y="2120461"/>
            <a:ext cx="1179687" cy="1439912"/>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802ABAAB-4F6D-66C2-2294-81BC17B4E644}"/>
              </a:ext>
            </a:extLst>
          </p:cNvPr>
          <p:cNvPicPr>
            <a:picLocks noChangeAspect="1"/>
          </p:cNvPicPr>
          <p:nvPr/>
        </p:nvPicPr>
        <p:blipFill>
          <a:blip r:embed="rId14"/>
          <a:stretch>
            <a:fillRect/>
          </a:stretch>
        </p:blipFill>
        <p:spPr>
          <a:xfrm>
            <a:off x="3811406" y="2103029"/>
            <a:ext cx="1307736" cy="142722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563009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3795" y="1416572"/>
            <a:ext cx="1745039" cy="461665"/>
          </a:xfrm>
          <a:prstGeom prst="rect">
            <a:avLst/>
          </a:prstGeom>
          <a:noFill/>
        </p:spPr>
        <p:txBody>
          <a:bodyPr wrap="square" rtlCol="0">
            <a:spAutoFit/>
          </a:bodyPr>
          <a:lstStyle/>
          <a:p>
            <a:pPr algn="ctr"/>
            <a:r>
              <a:rPr lang="en-GB" sz="1200" b="1" i="1" dirty="0">
                <a:latin typeface="Century Gothic" panose="020B0502020202020204" pitchFamily="34" charset="0"/>
              </a:rPr>
              <a:t>Pig Heart Boy</a:t>
            </a:r>
            <a:r>
              <a:rPr lang="en-GB" sz="1200" b="1" dirty="0">
                <a:latin typeface="Century Gothic" panose="020B0502020202020204" pitchFamily="34" charset="0"/>
              </a:rPr>
              <a:t> by Malorie Blackman</a:t>
            </a:r>
            <a:endParaRPr lang="en-GB" sz="1200" b="1" i="1" dirty="0">
              <a:latin typeface="Century Gothic" panose="020B0502020202020204" pitchFamily="34" charset="0"/>
            </a:endParaRPr>
          </a:p>
        </p:txBody>
      </p:sp>
      <p:sp>
        <p:nvSpPr>
          <p:cNvPr id="7" name="TextBox 6"/>
          <p:cNvSpPr txBox="1"/>
          <p:nvPr/>
        </p:nvSpPr>
        <p:spPr>
          <a:xfrm>
            <a:off x="2135728" y="1301032"/>
            <a:ext cx="1585524" cy="646331"/>
          </a:xfrm>
          <a:prstGeom prst="rect">
            <a:avLst/>
          </a:prstGeom>
          <a:noFill/>
        </p:spPr>
        <p:txBody>
          <a:bodyPr wrap="square" rtlCol="0">
            <a:spAutoFit/>
          </a:bodyPr>
          <a:lstStyle/>
          <a:p>
            <a:pPr algn="ctr"/>
            <a:r>
              <a:rPr lang="en-GB" sz="1200" b="1" i="1" dirty="0">
                <a:latin typeface="Century Gothic" panose="020B0502020202020204" pitchFamily="34" charset="0"/>
              </a:rPr>
              <a:t>The Illustrated Mum Jacqueline Wilson</a:t>
            </a:r>
          </a:p>
        </p:txBody>
      </p:sp>
      <p:sp>
        <p:nvSpPr>
          <p:cNvPr id="10" name="TextBox 9"/>
          <p:cNvSpPr txBox="1"/>
          <p:nvPr/>
        </p:nvSpPr>
        <p:spPr>
          <a:xfrm>
            <a:off x="3707819" y="1286194"/>
            <a:ext cx="1447800" cy="646331"/>
          </a:xfrm>
          <a:prstGeom prst="rect">
            <a:avLst/>
          </a:prstGeom>
          <a:noFill/>
        </p:spPr>
        <p:txBody>
          <a:bodyPr wrap="square" rtlCol="0">
            <a:spAutoFit/>
          </a:bodyPr>
          <a:lstStyle/>
          <a:p>
            <a:pPr algn="ctr"/>
            <a:r>
              <a:rPr lang="en-GB" sz="1200" b="1" i="1" dirty="0">
                <a:latin typeface="Century Gothic" panose="020B0502020202020204" pitchFamily="34" charset="0"/>
              </a:rPr>
              <a:t>This is Going to Hurt</a:t>
            </a:r>
            <a:r>
              <a:rPr lang="en-GB" sz="1200" b="1" dirty="0">
                <a:latin typeface="Century Gothic" panose="020B0502020202020204" pitchFamily="34" charset="0"/>
              </a:rPr>
              <a:t> by Adam Kay</a:t>
            </a:r>
            <a:endParaRPr lang="en-GB" sz="1200" b="1" i="1" dirty="0">
              <a:latin typeface="Century Gothic" panose="020B0502020202020204" pitchFamily="34" charset="0"/>
            </a:endParaRPr>
          </a:p>
        </p:txBody>
      </p:sp>
      <p:sp>
        <p:nvSpPr>
          <p:cNvPr id="12" name="TextBox 11"/>
          <p:cNvSpPr txBox="1"/>
          <p:nvPr/>
        </p:nvSpPr>
        <p:spPr>
          <a:xfrm>
            <a:off x="5171350" y="1231906"/>
            <a:ext cx="1567910" cy="646331"/>
          </a:xfrm>
          <a:prstGeom prst="rect">
            <a:avLst/>
          </a:prstGeom>
          <a:noFill/>
        </p:spPr>
        <p:txBody>
          <a:bodyPr wrap="square" rtlCol="0">
            <a:spAutoFit/>
          </a:bodyPr>
          <a:lstStyle/>
          <a:p>
            <a:pPr algn="ctr"/>
            <a:r>
              <a:rPr lang="en-GB" sz="1200" b="1" i="1" dirty="0">
                <a:latin typeface="Century Gothic" panose="020B0502020202020204" pitchFamily="34" charset="0"/>
              </a:rPr>
              <a:t>When Breathe becomes Air</a:t>
            </a:r>
            <a:r>
              <a:rPr lang="en-GB" sz="1200" b="1" dirty="0">
                <a:latin typeface="Century Gothic" panose="020B0502020202020204" pitchFamily="34" charset="0"/>
              </a:rPr>
              <a:t> by Paul Kalanithi</a:t>
            </a:r>
            <a:endParaRPr lang="en-GB" sz="1200" b="1" i="1" dirty="0">
              <a:latin typeface="Century Gothic" panose="020B0502020202020204" pitchFamily="34" charset="0"/>
            </a:endParaRPr>
          </a:p>
        </p:txBody>
      </p:sp>
      <p:sp>
        <p:nvSpPr>
          <p:cNvPr id="15" name="TextBox 14"/>
          <p:cNvSpPr txBox="1"/>
          <p:nvPr/>
        </p:nvSpPr>
        <p:spPr>
          <a:xfrm>
            <a:off x="644970" y="4008266"/>
            <a:ext cx="1245664" cy="646331"/>
          </a:xfrm>
          <a:prstGeom prst="rect">
            <a:avLst/>
          </a:prstGeom>
          <a:noFill/>
        </p:spPr>
        <p:txBody>
          <a:bodyPr wrap="square" rtlCol="0">
            <a:spAutoFit/>
          </a:bodyPr>
          <a:lstStyle/>
          <a:p>
            <a:pPr algn="ctr"/>
            <a:r>
              <a:rPr lang="en-GB" sz="1200" b="1" i="1" dirty="0">
                <a:latin typeface="Century Gothic" panose="020B0502020202020204" pitchFamily="34" charset="0"/>
              </a:rPr>
              <a:t>The Hate U Give</a:t>
            </a:r>
            <a:r>
              <a:rPr lang="en-GB" sz="1200" b="1" dirty="0">
                <a:latin typeface="Century Gothic" panose="020B0502020202020204" pitchFamily="34" charset="0"/>
              </a:rPr>
              <a:t> by Angie Thomas</a:t>
            </a:r>
            <a:endParaRPr lang="en-GB" sz="1200" b="1" i="1" dirty="0">
              <a:latin typeface="Century Gothic" panose="020B0502020202020204" pitchFamily="34" charset="0"/>
            </a:endParaRPr>
          </a:p>
        </p:txBody>
      </p:sp>
      <p:sp>
        <p:nvSpPr>
          <p:cNvPr id="17" name="TextBox 16"/>
          <p:cNvSpPr txBox="1"/>
          <p:nvPr/>
        </p:nvSpPr>
        <p:spPr>
          <a:xfrm>
            <a:off x="2313463" y="4114441"/>
            <a:ext cx="1258818" cy="461665"/>
          </a:xfrm>
          <a:prstGeom prst="rect">
            <a:avLst/>
          </a:prstGeom>
          <a:noFill/>
        </p:spPr>
        <p:txBody>
          <a:bodyPr wrap="square" rtlCol="0">
            <a:spAutoFit/>
          </a:bodyPr>
          <a:lstStyle/>
          <a:p>
            <a:pPr algn="ctr"/>
            <a:r>
              <a:rPr lang="en-GB" sz="1200" b="1" i="1" dirty="0">
                <a:latin typeface="Century Gothic" panose="020B0502020202020204" pitchFamily="34" charset="0"/>
              </a:rPr>
              <a:t>Me Before you</a:t>
            </a:r>
            <a:r>
              <a:rPr lang="en-GB" sz="1200" b="1" dirty="0">
                <a:latin typeface="Century Gothic" panose="020B0502020202020204" pitchFamily="34" charset="0"/>
              </a:rPr>
              <a:t> by </a:t>
            </a:r>
            <a:r>
              <a:rPr lang="en-GB" sz="1200" b="1" dirty="0" err="1">
                <a:latin typeface="Century Gothic" panose="020B0502020202020204" pitchFamily="34" charset="0"/>
              </a:rPr>
              <a:t>Jojo</a:t>
            </a:r>
            <a:r>
              <a:rPr lang="en-GB" sz="1200" b="1" dirty="0">
                <a:latin typeface="Century Gothic" panose="020B0502020202020204" pitchFamily="34" charset="0"/>
              </a:rPr>
              <a:t> Moyes</a:t>
            </a:r>
            <a:endParaRPr lang="en-GB" sz="1200" b="1" i="1" dirty="0">
              <a:latin typeface="Century Gothic" panose="020B0502020202020204" pitchFamily="34" charset="0"/>
            </a:endParaRPr>
          </a:p>
        </p:txBody>
      </p:sp>
      <p:sp>
        <p:nvSpPr>
          <p:cNvPr id="21" name="TextBox 20"/>
          <p:cNvSpPr txBox="1"/>
          <p:nvPr/>
        </p:nvSpPr>
        <p:spPr>
          <a:xfrm>
            <a:off x="3686494" y="4020269"/>
            <a:ext cx="1486826" cy="646331"/>
          </a:xfrm>
          <a:prstGeom prst="rect">
            <a:avLst/>
          </a:prstGeom>
          <a:noFill/>
        </p:spPr>
        <p:txBody>
          <a:bodyPr wrap="square" rtlCol="0">
            <a:spAutoFit/>
          </a:bodyPr>
          <a:lstStyle/>
          <a:p>
            <a:pPr algn="ctr"/>
            <a:r>
              <a:rPr lang="en-GB" sz="1200" b="1" i="1" dirty="0">
                <a:latin typeface="Century Gothic" panose="020B0502020202020204" pitchFamily="34" charset="0"/>
              </a:rPr>
              <a:t>The Fault in Our Stars</a:t>
            </a:r>
            <a:r>
              <a:rPr lang="en-GB" sz="1200" b="1" dirty="0">
                <a:latin typeface="Century Gothic" panose="020B0502020202020204" pitchFamily="34" charset="0"/>
              </a:rPr>
              <a:t> by John Green</a:t>
            </a:r>
            <a:endParaRPr lang="en-GB" sz="1200" b="1" i="1" dirty="0">
              <a:latin typeface="Century Gothic" panose="020B0502020202020204" pitchFamily="34" charset="0"/>
            </a:endParaRPr>
          </a:p>
        </p:txBody>
      </p:sp>
      <p:sp>
        <p:nvSpPr>
          <p:cNvPr id="24" name="TextBox 23"/>
          <p:cNvSpPr txBox="1"/>
          <p:nvPr/>
        </p:nvSpPr>
        <p:spPr>
          <a:xfrm>
            <a:off x="5256448" y="4080863"/>
            <a:ext cx="1449608" cy="461665"/>
          </a:xfrm>
          <a:prstGeom prst="rect">
            <a:avLst/>
          </a:prstGeom>
          <a:noFill/>
        </p:spPr>
        <p:txBody>
          <a:bodyPr wrap="square" rtlCol="0">
            <a:spAutoFit/>
          </a:bodyPr>
          <a:lstStyle/>
          <a:p>
            <a:pPr algn="ctr"/>
            <a:r>
              <a:rPr lang="en-GB" sz="1200" b="1" i="1" dirty="0">
                <a:latin typeface="Century Gothic" panose="020B0502020202020204" pitchFamily="34" charset="0"/>
              </a:rPr>
              <a:t>The Story of Baby P</a:t>
            </a:r>
            <a:r>
              <a:rPr lang="en-GB" sz="1200" b="1" dirty="0">
                <a:latin typeface="Century Gothic" panose="020B0502020202020204" pitchFamily="34" charset="0"/>
              </a:rPr>
              <a:t> by Ray James</a:t>
            </a:r>
            <a:endParaRPr lang="en-GB" sz="1200" b="1" i="1" dirty="0">
              <a:latin typeface="Century Gothic" panose="020B0502020202020204" pitchFamily="34" charset="0"/>
            </a:endParaRPr>
          </a:p>
        </p:txBody>
      </p:sp>
      <p:sp>
        <p:nvSpPr>
          <p:cNvPr id="26" name="TextBox 25"/>
          <p:cNvSpPr txBox="1"/>
          <p:nvPr/>
        </p:nvSpPr>
        <p:spPr>
          <a:xfrm rot="5400000">
            <a:off x="-821676" y="2662602"/>
            <a:ext cx="2103575" cy="369332"/>
          </a:xfrm>
          <a:prstGeom prst="rect">
            <a:avLst/>
          </a:prstGeom>
          <a:noFill/>
        </p:spPr>
        <p:txBody>
          <a:bodyPr wrap="square" rtlCol="0">
            <a:spAutoFit/>
          </a:bodyPr>
          <a:lstStyle/>
          <a:p>
            <a:pPr algn="ctr"/>
            <a:r>
              <a:rPr lang="en-GB" b="1" dirty="0">
                <a:solidFill>
                  <a:srgbClr val="FF9900"/>
                </a:solidFill>
                <a:latin typeface="Century Gothic" panose="020B0502020202020204" pitchFamily="34" charset="0"/>
              </a:rPr>
              <a:t>Further Reading</a:t>
            </a:r>
          </a:p>
        </p:txBody>
      </p:sp>
      <p:sp>
        <p:nvSpPr>
          <p:cNvPr id="27" name="TextBox 26"/>
          <p:cNvSpPr txBox="1"/>
          <p:nvPr/>
        </p:nvSpPr>
        <p:spPr>
          <a:xfrm>
            <a:off x="480174" y="6826471"/>
            <a:ext cx="1745039" cy="276999"/>
          </a:xfrm>
          <a:prstGeom prst="rect">
            <a:avLst/>
          </a:prstGeom>
          <a:noFill/>
        </p:spPr>
        <p:txBody>
          <a:bodyPr wrap="square" rtlCol="0">
            <a:spAutoFit/>
          </a:bodyPr>
          <a:lstStyle/>
          <a:p>
            <a:pPr algn="ctr"/>
            <a:r>
              <a:rPr lang="en-GB" sz="1200" b="1" i="1" dirty="0">
                <a:latin typeface="Century Gothic" panose="020B0502020202020204" pitchFamily="34" charset="0"/>
              </a:rPr>
              <a:t>Katie Price; Harvey</a:t>
            </a:r>
          </a:p>
        </p:txBody>
      </p:sp>
      <p:sp>
        <p:nvSpPr>
          <p:cNvPr id="29" name="TextBox 28"/>
          <p:cNvSpPr txBox="1"/>
          <p:nvPr/>
        </p:nvSpPr>
        <p:spPr>
          <a:xfrm>
            <a:off x="2294050" y="6522080"/>
            <a:ext cx="1427202" cy="646331"/>
          </a:xfrm>
          <a:prstGeom prst="rect">
            <a:avLst/>
          </a:prstGeom>
          <a:noFill/>
        </p:spPr>
        <p:txBody>
          <a:bodyPr wrap="square" rtlCol="0">
            <a:spAutoFit/>
          </a:bodyPr>
          <a:lstStyle/>
          <a:p>
            <a:pPr algn="ctr"/>
            <a:r>
              <a:rPr lang="en-GB" sz="1200" b="1" i="1" dirty="0">
                <a:latin typeface="Century Gothic" panose="020B0502020202020204" pitchFamily="34" charset="0"/>
              </a:rPr>
              <a:t>The Language of Kindness</a:t>
            </a:r>
            <a:r>
              <a:rPr lang="en-GB" sz="1200" b="1" dirty="0">
                <a:latin typeface="Century Gothic" panose="020B0502020202020204" pitchFamily="34" charset="0"/>
              </a:rPr>
              <a:t> by Christie Watson</a:t>
            </a:r>
            <a:endParaRPr lang="en-GB" sz="1200" b="1" i="1" dirty="0">
              <a:latin typeface="Century Gothic" panose="020B0502020202020204" pitchFamily="34" charset="0"/>
            </a:endParaRPr>
          </a:p>
        </p:txBody>
      </p:sp>
      <p:sp>
        <p:nvSpPr>
          <p:cNvPr id="32" name="TextBox 31"/>
          <p:cNvSpPr txBox="1"/>
          <p:nvPr/>
        </p:nvSpPr>
        <p:spPr>
          <a:xfrm>
            <a:off x="3790088" y="6532479"/>
            <a:ext cx="1427202" cy="646331"/>
          </a:xfrm>
          <a:prstGeom prst="rect">
            <a:avLst/>
          </a:prstGeom>
          <a:noFill/>
        </p:spPr>
        <p:txBody>
          <a:bodyPr wrap="square" rtlCol="0">
            <a:spAutoFit/>
          </a:bodyPr>
          <a:lstStyle/>
          <a:p>
            <a:pPr algn="ctr"/>
            <a:r>
              <a:rPr lang="en-GB" sz="1200" b="1" i="1" dirty="0">
                <a:latin typeface="Century Gothic" panose="020B0502020202020204" pitchFamily="34" charset="0"/>
              </a:rPr>
              <a:t>I am Malala</a:t>
            </a:r>
            <a:r>
              <a:rPr lang="en-GB" sz="1200" b="1" dirty="0">
                <a:latin typeface="Century Gothic" panose="020B0502020202020204" pitchFamily="34" charset="0"/>
              </a:rPr>
              <a:t> by Malala Yousafzai</a:t>
            </a:r>
            <a:endParaRPr lang="en-GB" sz="1200" b="1" i="1" dirty="0">
              <a:latin typeface="Century Gothic" panose="020B0502020202020204" pitchFamily="34" charset="0"/>
            </a:endParaRPr>
          </a:p>
        </p:txBody>
      </p:sp>
      <p:sp>
        <p:nvSpPr>
          <p:cNvPr id="34" name="TextBox 33"/>
          <p:cNvSpPr txBox="1"/>
          <p:nvPr/>
        </p:nvSpPr>
        <p:spPr>
          <a:xfrm>
            <a:off x="5171350" y="6544945"/>
            <a:ext cx="1534706" cy="646331"/>
          </a:xfrm>
          <a:prstGeom prst="rect">
            <a:avLst/>
          </a:prstGeom>
          <a:noFill/>
        </p:spPr>
        <p:txBody>
          <a:bodyPr wrap="square" rtlCol="0">
            <a:spAutoFit/>
          </a:bodyPr>
          <a:lstStyle/>
          <a:p>
            <a:pPr algn="ctr"/>
            <a:r>
              <a:rPr lang="en-GB" sz="1200" b="1" i="1" dirty="0">
                <a:latin typeface="Century Gothic" panose="020B0502020202020204" pitchFamily="34" charset="0"/>
              </a:rPr>
              <a:t>The Perks of Being a Wallflower Stephen Chbosky</a:t>
            </a:r>
          </a:p>
        </p:txBody>
      </p:sp>
      <p:pic>
        <p:nvPicPr>
          <p:cNvPr id="5124" name="Picture 4" descr="Cartoon little girl reading a book Royalty Free Vector Image">
            <a:extLst>
              <a:ext uri="{FF2B5EF4-FFF2-40B4-BE49-F238E27FC236}">
                <a16:creationId xmlns:a16="http://schemas.microsoft.com/office/drawing/2014/main" id="{8EC76A5D-0351-44D5-B7BC-AD51EB1A3F8C}"/>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7507"/>
          <a:stretch/>
        </p:blipFill>
        <p:spPr bwMode="auto">
          <a:xfrm>
            <a:off x="518824" y="195713"/>
            <a:ext cx="990600" cy="1094603"/>
          </a:xfrm>
          <a:prstGeom prst="rect">
            <a:avLst/>
          </a:prstGeom>
          <a:noFill/>
          <a:extLst>
            <a:ext uri="{909E8E84-426E-40DD-AFC4-6F175D3DCCD1}">
              <a14:hiddenFill xmlns:a14="http://schemas.microsoft.com/office/drawing/2010/main">
                <a:solidFill>
                  <a:srgbClr val="FFFFFF"/>
                </a:solidFill>
              </a14:hiddenFill>
            </a:ext>
          </a:extLst>
        </p:spPr>
      </p:pic>
      <p:sp>
        <p:nvSpPr>
          <p:cNvPr id="35" name="Rectangle 34">
            <a:extLst>
              <a:ext uri="{FF2B5EF4-FFF2-40B4-BE49-F238E27FC236}">
                <a16:creationId xmlns:a16="http://schemas.microsoft.com/office/drawing/2014/main" id="{EE106D03-5326-476A-AB9A-BD8B3D816E75}"/>
              </a:ext>
            </a:extLst>
          </p:cNvPr>
          <p:cNvSpPr/>
          <p:nvPr/>
        </p:nvSpPr>
        <p:spPr>
          <a:xfrm>
            <a:off x="353795" y="9106464"/>
            <a:ext cx="6305265" cy="584775"/>
          </a:xfrm>
          <a:prstGeom prst="rect">
            <a:avLst/>
          </a:prstGeom>
        </p:spPr>
        <p:txBody>
          <a:bodyPr wrap="square">
            <a:spAutoFit/>
          </a:bodyPr>
          <a:lstStyle/>
          <a:p>
            <a:pPr algn="ctr"/>
            <a:r>
              <a:rPr lang="en-GB" sz="1600" b="1" dirty="0">
                <a:latin typeface="Century Gothic" panose="020B0502020202020204" pitchFamily="34" charset="0"/>
              </a:rPr>
              <a:t>Recommended Reading for Health &amp; Social Care</a:t>
            </a:r>
          </a:p>
          <a:p>
            <a:pPr algn="ctr"/>
            <a:r>
              <a:rPr lang="en-GB" sz="1600" b="1" dirty="0">
                <a:latin typeface="Century Gothic" panose="020B0502020202020204" pitchFamily="34" charset="0"/>
              </a:rPr>
              <a:t>Yes, some of these are also films, if you prefer!</a:t>
            </a:r>
          </a:p>
        </p:txBody>
      </p:sp>
      <p:pic>
        <p:nvPicPr>
          <p:cNvPr id="5128" name="Picture 8" descr="Collins Readers - Collins Readers – Pig-heart Boy: School edition">
            <a:extLst>
              <a:ext uri="{FF2B5EF4-FFF2-40B4-BE49-F238E27FC236}">
                <a16:creationId xmlns:a16="http://schemas.microsoft.com/office/drawing/2014/main" id="{77BB01F2-B0D9-4EE5-BF25-4BE467959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970" y="1960696"/>
            <a:ext cx="1245664" cy="188902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2" name="Picture 12" descr="This is Going to Hurt: Secret Diaries of a Junior Doctor: Amazon ...">
            <a:extLst>
              <a:ext uri="{FF2B5EF4-FFF2-40B4-BE49-F238E27FC236}">
                <a16:creationId xmlns:a16="http://schemas.microsoft.com/office/drawing/2014/main" id="{50E0B0E4-4A1D-4FBC-BD80-8B30F2350B2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79869" y="1931959"/>
            <a:ext cx="1267329" cy="19465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4" name="Picture 14" descr="When Breath Becomes Air: Amazon.co.uk: Kalanithi, Paul: Books">
            <a:extLst>
              <a:ext uri="{FF2B5EF4-FFF2-40B4-BE49-F238E27FC236}">
                <a16:creationId xmlns:a16="http://schemas.microsoft.com/office/drawing/2014/main" id="{2D0831CF-9EE4-4482-B8E6-066E0CE317F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54860" y="1913012"/>
            <a:ext cx="1267329" cy="1928847"/>
          </a:xfrm>
          <a:prstGeom prst="rect">
            <a:avLst/>
          </a:prstGeom>
          <a:noFill/>
          <a:effectLst>
            <a:outerShdw blurRad="50800" dist="38100" dir="2700000" algn="tl" rotWithShape="0">
              <a:prstClr val="black">
                <a:alpha val="40000"/>
              </a:prstClr>
            </a:outerShdw>
          </a:effectLst>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237A9631-0E9E-4B9C-B9B4-AE5458057169}"/>
              </a:ext>
            </a:extLst>
          </p:cNvPr>
          <p:cNvPicPr>
            <a:picLocks noChangeAspect="1"/>
          </p:cNvPicPr>
          <p:nvPr/>
        </p:nvPicPr>
        <p:blipFill rotWithShape="1">
          <a:blip r:embed="rId6"/>
          <a:srcRect l="14286" r="9168"/>
          <a:stretch/>
        </p:blipFill>
        <p:spPr>
          <a:xfrm>
            <a:off x="623748" y="4647065"/>
            <a:ext cx="1350518" cy="1764315"/>
          </a:xfrm>
          <a:prstGeom prst="rect">
            <a:avLst/>
          </a:prstGeom>
          <a:ln>
            <a:noFill/>
          </a:ln>
          <a:effectLst>
            <a:outerShdw blurRad="292100" dist="139700" dir="2700000" algn="tl" rotWithShape="0">
              <a:srgbClr val="333333">
                <a:alpha val="65000"/>
              </a:srgbClr>
            </a:outerShdw>
          </a:effectLst>
        </p:spPr>
      </p:pic>
      <p:pic>
        <p:nvPicPr>
          <p:cNvPr id="5136" name="Picture 16" descr="Me Before You: The international bestselling phenomenon: Amazon.co ...">
            <a:extLst>
              <a:ext uri="{FF2B5EF4-FFF2-40B4-BE49-F238E27FC236}">
                <a16:creationId xmlns:a16="http://schemas.microsoft.com/office/drawing/2014/main" id="{45536378-14D2-40AB-8EDB-FB6CCCBE2BFC}"/>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04878" y="4635738"/>
            <a:ext cx="1134203" cy="176431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8" name="Picture 18" descr="The Fault in Our Stars: Amazon.co.uk: John Green: Books">
            <a:extLst>
              <a:ext uri="{FF2B5EF4-FFF2-40B4-BE49-F238E27FC236}">
                <a16:creationId xmlns:a16="http://schemas.microsoft.com/office/drawing/2014/main" id="{2CE8B1EC-F7C9-483B-89ED-FC5C0C22AFC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920867" y="4654598"/>
            <a:ext cx="1146833" cy="1745456"/>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0" name="Picture 20" descr="The Story of Baby P: Setting the record straight: Amazon.co.uk ...">
            <a:extLst>
              <a:ext uri="{FF2B5EF4-FFF2-40B4-BE49-F238E27FC236}">
                <a16:creationId xmlns:a16="http://schemas.microsoft.com/office/drawing/2014/main" id="{9ECA68C8-73F2-4831-A8D3-EB15C83FE79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94608" y="4666100"/>
            <a:ext cx="1104547" cy="173395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4" name="Picture 24" descr="The Language of Kindness: A Nurse's Story eBook: Watson, Christie ...">
            <a:extLst>
              <a:ext uri="{FF2B5EF4-FFF2-40B4-BE49-F238E27FC236}">
                <a16:creationId xmlns:a16="http://schemas.microsoft.com/office/drawing/2014/main" id="{FF74FA63-D1F7-4DF8-AB28-8C40B77F65F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04878" y="7214576"/>
            <a:ext cx="1167403" cy="1799477"/>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46" name="Picture 26" descr="I Am Malala: The Girl Who Stood Up for Education and Was Shot by ...">
            <a:extLst>
              <a:ext uri="{FF2B5EF4-FFF2-40B4-BE49-F238E27FC236}">
                <a16:creationId xmlns:a16="http://schemas.microsoft.com/office/drawing/2014/main" id="{A6ACA098-71B6-4442-A97E-CBDC50CC9BE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95704" y="7203743"/>
            <a:ext cx="1181168" cy="177497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C43B70B7-DB59-D9C2-2CAD-C735F0C346DA}"/>
              </a:ext>
            </a:extLst>
          </p:cNvPr>
          <p:cNvPicPr>
            <a:picLocks noChangeAspect="1"/>
          </p:cNvPicPr>
          <p:nvPr/>
        </p:nvPicPr>
        <p:blipFill>
          <a:blip r:embed="rId12"/>
          <a:stretch>
            <a:fillRect/>
          </a:stretch>
        </p:blipFill>
        <p:spPr>
          <a:xfrm>
            <a:off x="716156" y="7168412"/>
            <a:ext cx="1288501" cy="1845642"/>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BDCB6073-6391-5304-DB03-51F7CBDCB372}"/>
              </a:ext>
            </a:extLst>
          </p:cNvPr>
          <p:cNvPicPr>
            <a:picLocks noChangeAspect="1"/>
          </p:cNvPicPr>
          <p:nvPr/>
        </p:nvPicPr>
        <p:blipFill>
          <a:blip r:embed="rId13"/>
          <a:stretch>
            <a:fillRect/>
          </a:stretch>
        </p:blipFill>
        <p:spPr>
          <a:xfrm>
            <a:off x="2303547" y="1937283"/>
            <a:ext cx="1349170" cy="1928594"/>
          </a:xfrm>
          <a:prstGeom prst="rect">
            <a:avLst/>
          </a:prstGeom>
          <a:ln>
            <a:noFill/>
          </a:ln>
          <a:effectLst>
            <a:outerShdw blurRad="292100" dist="139700" dir="2700000" algn="tl" rotWithShape="0">
              <a:srgbClr val="333333">
                <a:alpha val="65000"/>
              </a:srgbClr>
            </a:outerShdw>
          </a:effectLst>
        </p:spPr>
      </p:pic>
      <p:sp>
        <p:nvSpPr>
          <p:cNvPr id="16" name="TextBox 15">
            <a:extLst>
              <a:ext uri="{FF2B5EF4-FFF2-40B4-BE49-F238E27FC236}">
                <a16:creationId xmlns:a16="http://schemas.microsoft.com/office/drawing/2014/main" id="{48845BB8-6A16-1DD4-EF55-FBEB97D917F7}"/>
              </a:ext>
            </a:extLst>
          </p:cNvPr>
          <p:cNvSpPr txBox="1"/>
          <p:nvPr/>
        </p:nvSpPr>
        <p:spPr>
          <a:xfrm>
            <a:off x="1353867" y="218344"/>
            <a:ext cx="4436828" cy="707886"/>
          </a:xfrm>
          <a:prstGeom prst="rect">
            <a:avLst/>
          </a:prstGeom>
          <a:noFill/>
        </p:spPr>
        <p:txBody>
          <a:bodyPr wrap="square" rtlCol="0">
            <a:spAutoFit/>
          </a:bodyPr>
          <a:lstStyle/>
          <a:p>
            <a:r>
              <a:rPr lang="en-GB" sz="4000" b="1" dirty="0">
                <a:solidFill>
                  <a:schemeClr val="accent2">
                    <a:lumMod val="75000"/>
                  </a:schemeClr>
                </a:solidFill>
                <a:latin typeface="Tahoma" panose="020B0604030504040204" pitchFamily="34" charset="0"/>
                <a:ea typeface="Tahoma" panose="020B0604030504040204" pitchFamily="34" charset="0"/>
                <a:cs typeface="Tahoma" panose="020B0604030504040204" pitchFamily="34" charset="0"/>
              </a:rPr>
              <a:t>Dive into a book</a:t>
            </a:r>
          </a:p>
        </p:txBody>
      </p:sp>
      <p:pic>
        <p:nvPicPr>
          <p:cNvPr id="1026" name="Picture 2" descr="Scuba Diver Clipart PNG Images | PSD Free Download - Pikbest">
            <a:extLst>
              <a:ext uri="{FF2B5EF4-FFF2-40B4-BE49-F238E27FC236}">
                <a16:creationId xmlns:a16="http://schemas.microsoft.com/office/drawing/2014/main" id="{50F29811-B547-D949-C915-5C861F45AA12}"/>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5230337" y="-131364"/>
            <a:ext cx="1696281" cy="169628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2F62325F-1123-10EE-678B-7C64E05472A5}"/>
              </a:ext>
            </a:extLst>
          </p:cNvPr>
          <p:cNvPicPr>
            <a:picLocks noChangeAspect="1"/>
          </p:cNvPicPr>
          <p:nvPr/>
        </p:nvPicPr>
        <p:blipFill>
          <a:blip r:embed="rId15"/>
          <a:stretch>
            <a:fillRect/>
          </a:stretch>
        </p:blipFill>
        <p:spPr>
          <a:xfrm>
            <a:off x="5387659" y="7168411"/>
            <a:ext cx="1178653" cy="176798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2634749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8408" y="790012"/>
            <a:ext cx="3041183" cy="615595"/>
          </a:xfrm>
        </p:spPr>
        <p:txBody>
          <a:bodyPr>
            <a:normAutofit fontScale="90000"/>
          </a:bodyPr>
          <a:lstStyle/>
          <a:p>
            <a:pPr algn="ctr"/>
            <a:r>
              <a:rPr lang="en-GB" sz="3600" b="1" dirty="0">
                <a:solidFill>
                  <a:srgbClr val="FF00FF"/>
                </a:solidFill>
                <a:latin typeface="Century Gothic" panose="020B0502020202020204" pitchFamily="34" charset="0"/>
              </a:rPr>
              <a:t>Social Media</a:t>
            </a:r>
          </a:p>
        </p:txBody>
      </p:sp>
      <p:sp>
        <p:nvSpPr>
          <p:cNvPr id="3" name="Slide Number Placeholder 2">
            <a:extLst>
              <a:ext uri="{FF2B5EF4-FFF2-40B4-BE49-F238E27FC236}">
                <a16:creationId xmlns:a16="http://schemas.microsoft.com/office/drawing/2014/main" id="{D113A6AF-57BE-434C-B599-25C1D866FD00}"/>
              </a:ext>
            </a:extLst>
          </p:cNvPr>
          <p:cNvSpPr>
            <a:spLocks noGrp="1"/>
          </p:cNvSpPr>
          <p:nvPr>
            <p:ph type="sldNum" sz="quarter" idx="12"/>
          </p:nvPr>
        </p:nvSpPr>
        <p:spPr/>
        <p:txBody>
          <a:bodyPr/>
          <a:lstStyle/>
          <a:p>
            <a:fld id="{42197ACC-EB3C-4466-A41B-F6CC006DF8B4}" type="slidenum">
              <a:rPr lang="en-GB" smtClean="0"/>
              <a:t>6</a:t>
            </a:fld>
            <a:endParaRPr lang="en-GB"/>
          </a:p>
        </p:txBody>
      </p:sp>
      <p:pic>
        <p:nvPicPr>
          <p:cNvPr id="6" name="Picture 5" descr="A screenshot of a screenshot of a cell phone&#10;&#10;Description automatically generated with low confidence">
            <a:extLst>
              <a:ext uri="{FF2B5EF4-FFF2-40B4-BE49-F238E27FC236}">
                <a16:creationId xmlns:a16="http://schemas.microsoft.com/office/drawing/2014/main" id="{40CB37EE-CC2D-6C38-9135-F3708ED71F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781" y="2374915"/>
            <a:ext cx="921639" cy="1998133"/>
          </a:xfrm>
          <a:prstGeom prst="rect">
            <a:avLst/>
          </a:prstGeom>
          <a:ln>
            <a:noFill/>
          </a:ln>
          <a:effectLst>
            <a:outerShdw blurRad="292100" dist="139700" dir="2700000" algn="tl" rotWithShape="0">
              <a:srgbClr val="333333">
                <a:alpha val="65000"/>
              </a:srgbClr>
            </a:outerShdw>
          </a:effectLst>
        </p:spPr>
      </p:pic>
      <p:pic>
        <p:nvPicPr>
          <p:cNvPr id="9" name="Picture 8">
            <a:extLst>
              <a:ext uri="{FF2B5EF4-FFF2-40B4-BE49-F238E27FC236}">
                <a16:creationId xmlns:a16="http://schemas.microsoft.com/office/drawing/2014/main" id="{12A78D25-0BE1-BDA2-D4D1-5C337CD4EE88}"/>
              </a:ext>
            </a:extLst>
          </p:cNvPr>
          <p:cNvPicPr>
            <a:picLocks noChangeAspect="1"/>
          </p:cNvPicPr>
          <p:nvPr/>
        </p:nvPicPr>
        <p:blipFill>
          <a:blip r:embed="rId3"/>
          <a:stretch>
            <a:fillRect/>
          </a:stretch>
        </p:blipFill>
        <p:spPr>
          <a:xfrm>
            <a:off x="668725" y="430395"/>
            <a:ext cx="918900" cy="1116986"/>
          </a:xfrm>
          <a:prstGeom prst="rect">
            <a:avLst/>
          </a:prstGeom>
        </p:spPr>
      </p:pic>
      <p:sp>
        <p:nvSpPr>
          <p:cNvPr id="23" name="TextBox 22">
            <a:extLst>
              <a:ext uri="{FF2B5EF4-FFF2-40B4-BE49-F238E27FC236}">
                <a16:creationId xmlns:a16="http://schemas.microsoft.com/office/drawing/2014/main" id="{765142B6-C2CD-D350-9EC4-2D06310DDDBC}"/>
              </a:ext>
            </a:extLst>
          </p:cNvPr>
          <p:cNvSpPr txBox="1"/>
          <p:nvPr/>
        </p:nvSpPr>
        <p:spPr>
          <a:xfrm>
            <a:off x="680146" y="1575679"/>
            <a:ext cx="918900" cy="276999"/>
          </a:xfrm>
          <a:prstGeom prst="rect">
            <a:avLst/>
          </a:prstGeom>
          <a:noFill/>
        </p:spPr>
        <p:txBody>
          <a:bodyPr wrap="square" rtlCol="0">
            <a:spAutoFit/>
          </a:bodyPr>
          <a:lstStyle/>
          <a:p>
            <a:pPr algn="ctr"/>
            <a:r>
              <a:rPr lang="en-GB" sz="1200" b="1" i="1" dirty="0">
                <a:latin typeface="Century Gothic" panose="020B0502020202020204" pitchFamily="34" charset="0"/>
              </a:rPr>
              <a:t>Follow</a:t>
            </a:r>
          </a:p>
        </p:txBody>
      </p:sp>
      <p:pic>
        <p:nvPicPr>
          <p:cNvPr id="25" name="Picture 24" descr="A screenshot of a video chat&#10;&#10;Description automatically generated with low confidence">
            <a:extLst>
              <a:ext uri="{FF2B5EF4-FFF2-40B4-BE49-F238E27FC236}">
                <a16:creationId xmlns:a16="http://schemas.microsoft.com/office/drawing/2014/main" id="{56E5AD15-C435-617A-B466-47C30C318BB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112453" y="2374889"/>
            <a:ext cx="921639" cy="1998133"/>
          </a:xfrm>
          <a:prstGeom prst="rect">
            <a:avLst/>
          </a:prstGeom>
          <a:ln>
            <a:noFill/>
          </a:ln>
          <a:effectLst>
            <a:outerShdw blurRad="292100" dist="139700" dir="2700000" algn="tl" rotWithShape="0">
              <a:srgbClr val="333333">
                <a:alpha val="65000"/>
              </a:srgbClr>
            </a:outerShdw>
          </a:effectLst>
        </p:spPr>
      </p:pic>
      <p:sp>
        <p:nvSpPr>
          <p:cNvPr id="30" name="TextBox 29">
            <a:extLst>
              <a:ext uri="{FF2B5EF4-FFF2-40B4-BE49-F238E27FC236}">
                <a16:creationId xmlns:a16="http://schemas.microsoft.com/office/drawing/2014/main" id="{04D6F2E9-BF76-4F10-567D-39A720FE5A27}"/>
              </a:ext>
            </a:extLst>
          </p:cNvPr>
          <p:cNvSpPr txBox="1"/>
          <p:nvPr/>
        </p:nvSpPr>
        <p:spPr>
          <a:xfrm>
            <a:off x="1730096" y="2072610"/>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@beautifulnursing</a:t>
            </a:r>
          </a:p>
        </p:txBody>
      </p:sp>
      <p:sp>
        <p:nvSpPr>
          <p:cNvPr id="31" name="TextBox 30">
            <a:extLst>
              <a:ext uri="{FF2B5EF4-FFF2-40B4-BE49-F238E27FC236}">
                <a16:creationId xmlns:a16="http://schemas.microsoft.com/office/drawing/2014/main" id="{2A45ABB0-EE02-A455-D843-F2EAFC440A04}"/>
              </a:ext>
            </a:extLst>
          </p:cNvPr>
          <p:cNvSpPr txBox="1"/>
          <p:nvPr/>
        </p:nvSpPr>
        <p:spPr>
          <a:xfrm>
            <a:off x="204346" y="2097916"/>
            <a:ext cx="1366838" cy="276999"/>
          </a:xfrm>
          <a:prstGeom prst="rect">
            <a:avLst/>
          </a:prstGeom>
          <a:noFill/>
        </p:spPr>
        <p:txBody>
          <a:bodyPr wrap="square" rtlCol="0">
            <a:spAutoFit/>
          </a:bodyPr>
          <a:lstStyle/>
          <a:p>
            <a:pPr algn="ctr"/>
            <a:r>
              <a:rPr lang="en-GB" sz="1200" b="1" i="1" dirty="0">
                <a:latin typeface="Century Gothic" panose="020B0502020202020204" pitchFamily="34" charset="0"/>
              </a:rPr>
              <a:t>@midwifemama</a:t>
            </a:r>
          </a:p>
        </p:txBody>
      </p:sp>
      <p:sp>
        <p:nvSpPr>
          <p:cNvPr id="33" name="TextBox 32">
            <a:extLst>
              <a:ext uri="{FF2B5EF4-FFF2-40B4-BE49-F238E27FC236}">
                <a16:creationId xmlns:a16="http://schemas.microsoft.com/office/drawing/2014/main" id="{466CDA69-9B79-3303-9421-59C8467BB4C0}"/>
              </a:ext>
            </a:extLst>
          </p:cNvPr>
          <p:cNvSpPr txBox="1"/>
          <p:nvPr/>
        </p:nvSpPr>
        <p:spPr>
          <a:xfrm>
            <a:off x="5285759" y="1563122"/>
            <a:ext cx="918900" cy="276999"/>
          </a:xfrm>
          <a:prstGeom prst="rect">
            <a:avLst/>
          </a:prstGeom>
          <a:noFill/>
        </p:spPr>
        <p:txBody>
          <a:bodyPr wrap="square" rtlCol="0">
            <a:spAutoFit/>
          </a:bodyPr>
          <a:lstStyle/>
          <a:p>
            <a:pPr algn="ctr"/>
            <a:r>
              <a:rPr lang="en-GB" sz="1200" b="1" i="1" dirty="0">
                <a:latin typeface="Century Gothic" panose="020B0502020202020204" pitchFamily="34" charset="0"/>
              </a:rPr>
              <a:t>Follow</a:t>
            </a:r>
          </a:p>
        </p:txBody>
      </p:sp>
      <p:pic>
        <p:nvPicPr>
          <p:cNvPr id="40" name="Picture 39">
            <a:extLst>
              <a:ext uri="{FF2B5EF4-FFF2-40B4-BE49-F238E27FC236}">
                <a16:creationId xmlns:a16="http://schemas.microsoft.com/office/drawing/2014/main" id="{3834F69C-B3D9-97AF-1687-FF98B7CB1965}"/>
              </a:ext>
            </a:extLst>
          </p:cNvPr>
          <p:cNvPicPr>
            <a:picLocks noChangeAspect="1"/>
          </p:cNvPicPr>
          <p:nvPr/>
        </p:nvPicPr>
        <p:blipFill>
          <a:blip r:embed="rId5"/>
          <a:stretch>
            <a:fillRect/>
          </a:stretch>
        </p:blipFill>
        <p:spPr>
          <a:xfrm>
            <a:off x="348370" y="7693577"/>
            <a:ext cx="2373049" cy="1273487"/>
          </a:xfrm>
          <a:prstGeom prst="rect">
            <a:avLst/>
          </a:prstGeom>
        </p:spPr>
      </p:pic>
      <p:pic>
        <p:nvPicPr>
          <p:cNvPr id="43" name="Picture 42">
            <a:extLst>
              <a:ext uri="{FF2B5EF4-FFF2-40B4-BE49-F238E27FC236}">
                <a16:creationId xmlns:a16="http://schemas.microsoft.com/office/drawing/2014/main" id="{4230F480-96E0-FAEC-898A-8BD9062CF256}"/>
              </a:ext>
            </a:extLst>
          </p:cNvPr>
          <p:cNvPicPr>
            <a:picLocks noChangeAspect="1"/>
          </p:cNvPicPr>
          <p:nvPr/>
        </p:nvPicPr>
        <p:blipFill>
          <a:blip r:embed="rId6"/>
          <a:stretch>
            <a:fillRect/>
          </a:stretch>
        </p:blipFill>
        <p:spPr>
          <a:xfrm>
            <a:off x="339250" y="7294633"/>
            <a:ext cx="1036410" cy="312447"/>
          </a:xfrm>
          <a:prstGeom prst="rect">
            <a:avLst/>
          </a:prstGeom>
        </p:spPr>
      </p:pic>
      <p:sp>
        <p:nvSpPr>
          <p:cNvPr id="44" name="TextBox 43">
            <a:extLst>
              <a:ext uri="{FF2B5EF4-FFF2-40B4-BE49-F238E27FC236}">
                <a16:creationId xmlns:a16="http://schemas.microsoft.com/office/drawing/2014/main" id="{AA04A621-A10A-6DAB-0134-8CF3873969C2}"/>
              </a:ext>
            </a:extLst>
          </p:cNvPr>
          <p:cNvSpPr txBox="1"/>
          <p:nvPr/>
        </p:nvSpPr>
        <p:spPr>
          <a:xfrm>
            <a:off x="2999843" y="7373000"/>
            <a:ext cx="1806579" cy="276999"/>
          </a:xfrm>
          <a:prstGeom prst="rect">
            <a:avLst/>
          </a:prstGeom>
          <a:noFill/>
        </p:spPr>
        <p:txBody>
          <a:bodyPr wrap="square" rtlCol="0">
            <a:spAutoFit/>
          </a:bodyPr>
          <a:lstStyle/>
          <a:p>
            <a:pPr algn="ctr"/>
            <a:r>
              <a:rPr lang="en-GB" sz="1200" b="1" i="1" dirty="0">
                <a:latin typeface="Century Gothic" panose="020B0502020202020204" pitchFamily="34" charset="0"/>
              </a:rPr>
              <a:t>@nursezara_uk</a:t>
            </a:r>
          </a:p>
        </p:txBody>
      </p:sp>
      <p:sp>
        <p:nvSpPr>
          <p:cNvPr id="47" name="TextBox 46">
            <a:extLst>
              <a:ext uri="{FF2B5EF4-FFF2-40B4-BE49-F238E27FC236}">
                <a16:creationId xmlns:a16="http://schemas.microsoft.com/office/drawing/2014/main" id="{16A73A83-EEFE-248E-CFCF-C417E99306E7}"/>
              </a:ext>
            </a:extLst>
          </p:cNvPr>
          <p:cNvSpPr txBox="1"/>
          <p:nvPr/>
        </p:nvSpPr>
        <p:spPr>
          <a:xfrm>
            <a:off x="1139596" y="7357710"/>
            <a:ext cx="1806579" cy="276999"/>
          </a:xfrm>
          <a:prstGeom prst="rect">
            <a:avLst/>
          </a:prstGeom>
          <a:noFill/>
        </p:spPr>
        <p:txBody>
          <a:bodyPr wrap="square" rtlCol="0">
            <a:spAutoFit/>
          </a:bodyPr>
          <a:lstStyle/>
          <a:p>
            <a:pPr algn="ctr"/>
            <a:r>
              <a:rPr lang="en-GB" sz="1200" b="1" i="1" dirty="0">
                <a:latin typeface="Century Gothic" panose="020B0502020202020204" pitchFamily="34" charset="0"/>
              </a:rPr>
              <a:t>Nurses.co.uk</a:t>
            </a:r>
          </a:p>
        </p:txBody>
      </p:sp>
      <p:pic>
        <p:nvPicPr>
          <p:cNvPr id="52" name="Picture 51">
            <a:extLst>
              <a:ext uri="{FF2B5EF4-FFF2-40B4-BE49-F238E27FC236}">
                <a16:creationId xmlns:a16="http://schemas.microsoft.com/office/drawing/2014/main" id="{5CBDBEF3-7742-B01A-4C2E-A38E1851DC9A}"/>
              </a:ext>
            </a:extLst>
          </p:cNvPr>
          <p:cNvPicPr>
            <a:picLocks noChangeAspect="1"/>
          </p:cNvPicPr>
          <p:nvPr/>
        </p:nvPicPr>
        <p:blipFill>
          <a:blip r:embed="rId7"/>
          <a:stretch>
            <a:fillRect/>
          </a:stretch>
        </p:blipFill>
        <p:spPr>
          <a:xfrm>
            <a:off x="2915526" y="7693577"/>
            <a:ext cx="2072986" cy="1273487"/>
          </a:xfrm>
          <a:prstGeom prst="rect">
            <a:avLst/>
          </a:prstGeom>
        </p:spPr>
      </p:pic>
      <p:pic>
        <p:nvPicPr>
          <p:cNvPr id="54" name="Picture 53" descr="A screenshot of a video chat&#10;&#10;Description automatically generated with low confidence">
            <a:extLst>
              <a:ext uri="{FF2B5EF4-FFF2-40B4-BE49-F238E27FC236}">
                <a16:creationId xmlns:a16="http://schemas.microsoft.com/office/drawing/2014/main" id="{39CC0E5B-3D53-5843-B7BB-E3F0132E418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749126" y="2303698"/>
            <a:ext cx="921638" cy="1998132"/>
          </a:xfrm>
          <a:prstGeom prst="rect">
            <a:avLst/>
          </a:prstGeom>
          <a:ln>
            <a:noFill/>
          </a:ln>
          <a:effectLst>
            <a:outerShdw blurRad="292100" dist="139700" dir="2700000" algn="tl" rotWithShape="0">
              <a:srgbClr val="333333">
                <a:alpha val="65000"/>
              </a:srgbClr>
            </a:outerShdw>
          </a:effectLst>
        </p:spPr>
      </p:pic>
      <p:sp>
        <p:nvSpPr>
          <p:cNvPr id="55" name="TextBox 54">
            <a:extLst>
              <a:ext uri="{FF2B5EF4-FFF2-40B4-BE49-F238E27FC236}">
                <a16:creationId xmlns:a16="http://schemas.microsoft.com/office/drawing/2014/main" id="{273E906A-D2AE-718F-8EAB-5454322EF607}"/>
              </a:ext>
            </a:extLst>
          </p:cNvPr>
          <p:cNvSpPr txBox="1"/>
          <p:nvPr/>
        </p:nvSpPr>
        <p:spPr>
          <a:xfrm>
            <a:off x="204346" y="4546957"/>
            <a:ext cx="1406120" cy="461665"/>
          </a:xfrm>
          <a:prstGeom prst="rect">
            <a:avLst/>
          </a:prstGeom>
          <a:noFill/>
        </p:spPr>
        <p:txBody>
          <a:bodyPr wrap="square" rtlCol="0">
            <a:spAutoFit/>
          </a:bodyPr>
          <a:lstStyle/>
          <a:p>
            <a:pPr algn="ctr"/>
            <a:r>
              <a:rPr lang="en-GB" sz="1200" b="1" i="1" dirty="0">
                <a:latin typeface="Century Gothic" panose="020B0502020202020204" pitchFamily="34" charset="0"/>
              </a:rPr>
              <a:t>@instituteofhumananatomy</a:t>
            </a:r>
          </a:p>
        </p:txBody>
      </p:sp>
      <p:sp>
        <p:nvSpPr>
          <p:cNvPr id="56" name="TextBox 55">
            <a:extLst>
              <a:ext uri="{FF2B5EF4-FFF2-40B4-BE49-F238E27FC236}">
                <a16:creationId xmlns:a16="http://schemas.microsoft.com/office/drawing/2014/main" id="{EAE107D9-7C87-4DB6-AE29-00AAE70478C5}"/>
              </a:ext>
            </a:extLst>
          </p:cNvPr>
          <p:cNvSpPr txBox="1"/>
          <p:nvPr/>
        </p:nvSpPr>
        <p:spPr>
          <a:xfrm>
            <a:off x="3401379" y="2024394"/>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@leilaincredible</a:t>
            </a:r>
          </a:p>
        </p:txBody>
      </p:sp>
      <p:pic>
        <p:nvPicPr>
          <p:cNvPr id="58" name="Picture 57" descr="A screenshot of a social media post&#10;&#10;Description automatically generated with medium confidence">
            <a:extLst>
              <a:ext uri="{FF2B5EF4-FFF2-40B4-BE49-F238E27FC236}">
                <a16:creationId xmlns:a16="http://schemas.microsoft.com/office/drawing/2014/main" id="{106BFE31-E8B9-5026-B524-0C9546F720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218074" y="2337760"/>
            <a:ext cx="933311" cy="2023439"/>
          </a:xfrm>
          <a:prstGeom prst="rect">
            <a:avLst/>
          </a:prstGeom>
          <a:ln>
            <a:noFill/>
          </a:ln>
          <a:effectLst>
            <a:outerShdw blurRad="292100" dist="139700" dir="2700000" algn="tl" rotWithShape="0">
              <a:srgbClr val="333333">
                <a:alpha val="65000"/>
              </a:srgbClr>
            </a:outerShdw>
          </a:effectLst>
        </p:spPr>
      </p:pic>
      <p:sp>
        <p:nvSpPr>
          <p:cNvPr id="59" name="TextBox 58">
            <a:extLst>
              <a:ext uri="{FF2B5EF4-FFF2-40B4-BE49-F238E27FC236}">
                <a16:creationId xmlns:a16="http://schemas.microsoft.com/office/drawing/2014/main" id="{2E15BE9F-90A6-6F84-8C8E-B94CA4087D88}"/>
              </a:ext>
            </a:extLst>
          </p:cNvPr>
          <p:cNvSpPr txBox="1"/>
          <p:nvPr/>
        </p:nvSpPr>
        <p:spPr>
          <a:xfrm>
            <a:off x="4806422" y="2072610"/>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@dr.karanr</a:t>
            </a:r>
          </a:p>
        </p:txBody>
      </p:sp>
      <p:sp>
        <p:nvSpPr>
          <p:cNvPr id="60" name="TextBox 59">
            <a:extLst>
              <a:ext uri="{FF2B5EF4-FFF2-40B4-BE49-F238E27FC236}">
                <a16:creationId xmlns:a16="http://schemas.microsoft.com/office/drawing/2014/main" id="{B9202948-7FF0-32D5-27ED-06064F1F59C1}"/>
              </a:ext>
            </a:extLst>
          </p:cNvPr>
          <p:cNvSpPr txBox="1"/>
          <p:nvPr/>
        </p:nvSpPr>
        <p:spPr>
          <a:xfrm>
            <a:off x="1764706" y="4635701"/>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@lubdubsblog</a:t>
            </a:r>
          </a:p>
        </p:txBody>
      </p:sp>
      <p:pic>
        <p:nvPicPr>
          <p:cNvPr id="62" name="Picture 61" descr="A screenshot of a screenshot of a heart&#10;&#10;Description automatically generated with low confidence">
            <a:extLst>
              <a:ext uri="{FF2B5EF4-FFF2-40B4-BE49-F238E27FC236}">
                <a16:creationId xmlns:a16="http://schemas.microsoft.com/office/drawing/2014/main" id="{A50DF2DB-6058-59F2-4ED7-33F656BED6B1}"/>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139166" y="4963336"/>
            <a:ext cx="931051" cy="2018537"/>
          </a:xfrm>
          <a:prstGeom prst="rect">
            <a:avLst/>
          </a:prstGeom>
          <a:ln>
            <a:noFill/>
          </a:ln>
          <a:effectLst>
            <a:outerShdw blurRad="292100" dist="139700" dir="2700000" algn="tl" rotWithShape="0">
              <a:srgbClr val="333333">
                <a:alpha val="65000"/>
              </a:srgbClr>
            </a:outerShdw>
          </a:effectLst>
        </p:spPr>
      </p:pic>
      <p:pic>
        <p:nvPicPr>
          <p:cNvPr id="3072" name="Picture 3071" descr="A screenshot of a video chat&#10;&#10;Description automatically generated with medium confidence">
            <a:extLst>
              <a:ext uri="{FF2B5EF4-FFF2-40B4-BE49-F238E27FC236}">
                <a16:creationId xmlns:a16="http://schemas.microsoft.com/office/drawing/2014/main" id="{9E6862F2-96EA-A3E3-518E-454CAA1D525D}"/>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791670" y="4963336"/>
            <a:ext cx="921638" cy="1998131"/>
          </a:xfrm>
          <a:prstGeom prst="rect">
            <a:avLst/>
          </a:prstGeom>
          <a:ln>
            <a:noFill/>
          </a:ln>
          <a:effectLst>
            <a:outerShdw blurRad="292100" dist="139700" dir="2700000" algn="tl" rotWithShape="0">
              <a:srgbClr val="333333">
                <a:alpha val="65000"/>
              </a:srgbClr>
            </a:outerShdw>
          </a:effectLst>
        </p:spPr>
      </p:pic>
      <p:sp>
        <p:nvSpPr>
          <p:cNvPr id="3073" name="TextBox 3072">
            <a:extLst>
              <a:ext uri="{FF2B5EF4-FFF2-40B4-BE49-F238E27FC236}">
                <a16:creationId xmlns:a16="http://schemas.microsoft.com/office/drawing/2014/main" id="{87C10D9B-BADD-1A05-848C-86F782C6A7B4}"/>
              </a:ext>
            </a:extLst>
          </p:cNvPr>
          <p:cNvSpPr txBox="1"/>
          <p:nvPr/>
        </p:nvSpPr>
        <p:spPr>
          <a:xfrm>
            <a:off x="3347228" y="4665135"/>
            <a:ext cx="1617132" cy="276999"/>
          </a:xfrm>
          <a:prstGeom prst="rect">
            <a:avLst/>
          </a:prstGeom>
          <a:noFill/>
        </p:spPr>
        <p:txBody>
          <a:bodyPr wrap="square" rtlCol="0">
            <a:spAutoFit/>
          </a:bodyPr>
          <a:lstStyle/>
          <a:p>
            <a:pPr algn="ctr"/>
            <a:r>
              <a:rPr lang="en-GB" sz="1200" b="1" i="1" dirty="0">
                <a:latin typeface="Century Gothic" panose="020B0502020202020204" pitchFamily="34" charset="0"/>
              </a:rPr>
              <a:t>@nhsuk</a:t>
            </a:r>
          </a:p>
        </p:txBody>
      </p:sp>
      <p:pic>
        <p:nvPicPr>
          <p:cNvPr id="3075" name="Picture 3074" descr="A screenshot of a social media post&#10;&#10;Description automatically generated with low confidence">
            <a:extLst>
              <a:ext uri="{FF2B5EF4-FFF2-40B4-BE49-F238E27FC236}">
                <a16:creationId xmlns:a16="http://schemas.microsoft.com/office/drawing/2014/main" id="{A70A8508-E024-1BBC-317A-9ED9AB44690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466370" y="4979422"/>
            <a:ext cx="931050" cy="2018537"/>
          </a:xfrm>
          <a:prstGeom prst="rect">
            <a:avLst/>
          </a:prstGeom>
          <a:ln>
            <a:noFill/>
          </a:ln>
          <a:effectLst>
            <a:outerShdw blurRad="292100" dist="139700" dir="2700000" algn="tl" rotWithShape="0">
              <a:srgbClr val="333333">
                <a:alpha val="65000"/>
              </a:srgbClr>
            </a:outerShdw>
          </a:effectLst>
        </p:spPr>
      </p:pic>
      <p:pic>
        <p:nvPicPr>
          <p:cNvPr id="3077" name="Picture 3076" descr="A screenshot of a video chat&#10;&#10;Description automatically generated with low confidence">
            <a:extLst>
              <a:ext uri="{FF2B5EF4-FFF2-40B4-BE49-F238E27FC236}">
                <a16:creationId xmlns:a16="http://schemas.microsoft.com/office/drawing/2014/main" id="{9112C58B-DB0B-55DA-ABAE-15E206B0F998}"/>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5285759" y="4963336"/>
            <a:ext cx="907432" cy="1967332"/>
          </a:xfrm>
          <a:prstGeom prst="rect">
            <a:avLst/>
          </a:prstGeom>
        </p:spPr>
      </p:pic>
      <p:sp>
        <p:nvSpPr>
          <p:cNvPr id="3079" name="TextBox 3078">
            <a:extLst>
              <a:ext uri="{FF2B5EF4-FFF2-40B4-BE49-F238E27FC236}">
                <a16:creationId xmlns:a16="http://schemas.microsoft.com/office/drawing/2014/main" id="{F326A3B9-1F21-0658-C545-7228778CE7C6}"/>
              </a:ext>
            </a:extLst>
          </p:cNvPr>
          <p:cNvSpPr txBox="1"/>
          <p:nvPr/>
        </p:nvSpPr>
        <p:spPr>
          <a:xfrm>
            <a:off x="5062494" y="4534872"/>
            <a:ext cx="1324019" cy="461665"/>
          </a:xfrm>
          <a:prstGeom prst="rect">
            <a:avLst/>
          </a:prstGeom>
          <a:noFill/>
        </p:spPr>
        <p:txBody>
          <a:bodyPr wrap="square" rtlCol="0">
            <a:spAutoFit/>
          </a:bodyPr>
          <a:lstStyle/>
          <a:p>
            <a:pPr algn="ctr"/>
            <a:r>
              <a:rPr lang="en-GB" sz="1200" b="1" i="1" dirty="0">
                <a:latin typeface="Century Gothic" panose="020B0502020202020204" pitchFamily="34" charset="0"/>
              </a:rPr>
              <a:t>@alliedhealthcareforme</a:t>
            </a:r>
          </a:p>
        </p:txBody>
      </p:sp>
      <p:sp>
        <p:nvSpPr>
          <p:cNvPr id="3080" name="TextBox 3079">
            <a:extLst>
              <a:ext uri="{FF2B5EF4-FFF2-40B4-BE49-F238E27FC236}">
                <a16:creationId xmlns:a16="http://schemas.microsoft.com/office/drawing/2014/main" id="{2EF7125F-A400-083B-4D7E-819E7DB9251A}"/>
              </a:ext>
            </a:extLst>
          </p:cNvPr>
          <p:cNvSpPr txBox="1"/>
          <p:nvPr/>
        </p:nvSpPr>
        <p:spPr>
          <a:xfrm>
            <a:off x="5182620" y="7406743"/>
            <a:ext cx="1113709" cy="1600438"/>
          </a:xfrm>
          <a:prstGeom prst="rect">
            <a:avLst/>
          </a:prstGeom>
          <a:solidFill>
            <a:schemeClr val="bg1"/>
          </a:solidFill>
          <a:ln>
            <a:solidFill>
              <a:srgbClr val="C00000"/>
            </a:solidFill>
          </a:ln>
        </p:spPr>
        <p:txBody>
          <a:bodyPr wrap="square" rtlCol="0">
            <a:spAutoFit/>
          </a:bodyPr>
          <a:lstStyle/>
          <a:p>
            <a:r>
              <a:rPr lang="en-GB" sz="1400" b="1" dirty="0">
                <a:latin typeface="Century Gothic" panose="020B0502020202020204" pitchFamily="34" charset="0"/>
              </a:rPr>
              <a:t>If you have any others, you think are good, let us know </a:t>
            </a:r>
            <a:r>
              <a:rPr lang="en-GB" sz="1400" b="1" dirty="0">
                <a:latin typeface="Century Gothic" panose="020B0502020202020204" pitchFamily="34" charset="0"/>
                <a:sym typeface="Wingdings" panose="05000000000000000000" pitchFamily="2" charset="2"/>
              </a:rPr>
              <a:t></a:t>
            </a:r>
            <a:endParaRPr lang="en-GB" sz="1400" b="1" dirty="0">
              <a:latin typeface="Century Gothic" panose="020B0502020202020204" pitchFamily="34" charset="0"/>
            </a:endParaRPr>
          </a:p>
        </p:txBody>
      </p:sp>
      <p:pic>
        <p:nvPicPr>
          <p:cNvPr id="5" name="Picture 4">
            <a:extLst>
              <a:ext uri="{FF2B5EF4-FFF2-40B4-BE49-F238E27FC236}">
                <a16:creationId xmlns:a16="http://schemas.microsoft.com/office/drawing/2014/main" id="{ADE9D2CF-B24C-000F-B5FD-DDA0C66156A5}"/>
              </a:ext>
            </a:extLst>
          </p:cNvPr>
          <p:cNvPicPr>
            <a:picLocks noChangeAspect="1"/>
          </p:cNvPicPr>
          <p:nvPr/>
        </p:nvPicPr>
        <p:blipFill>
          <a:blip r:embed="rId14"/>
          <a:stretch>
            <a:fillRect/>
          </a:stretch>
        </p:blipFill>
        <p:spPr>
          <a:xfrm>
            <a:off x="5183458" y="442199"/>
            <a:ext cx="1131429" cy="1116986"/>
          </a:xfrm>
          <a:prstGeom prst="roundRect">
            <a:avLst/>
          </a:prstGeom>
        </p:spPr>
      </p:pic>
    </p:spTree>
    <p:extLst>
      <p:ext uri="{BB962C8B-B14F-4D97-AF65-F5344CB8AC3E}">
        <p14:creationId xmlns:p14="http://schemas.microsoft.com/office/powerpoint/2010/main" val="35035922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1DF02B-B226-4654-A0EB-D38F3C4C1BE9}"/>
              </a:ext>
            </a:extLst>
          </p:cNvPr>
          <p:cNvSpPr>
            <a:spLocks noGrp="1"/>
          </p:cNvSpPr>
          <p:nvPr>
            <p:ph type="title"/>
          </p:nvPr>
        </p:nvSpPr>
        <p:spPr>
          <a:xfrm>
            <a:off x="166687" y="451205"/>
            <a:ext cx="4119563" cy="1129945"/>
          </a:xfrm>
        </p:spPr>
        <p:txBody>
          <a:bodyPr/>
          <a:lstStyle/>
          <a:p>
            <a:r>
              <a:rPr lang="en-GB" b="1" dirty="0">
                <a:solidFill>
                  <a:srgbClr val="0070C0"/>
                </a:solidFill>
                <a:latin typeface="Century Gothic" panose="020B0502020202020204" pitchFamily="34" charset="0"/>
              </a:rPr>
              <a:t>Health and Social Care in the Media</a:t>
            </a:r>
          </a:p>
        </p:txBody>
      </p:sp>
      <p:sp>
        <p:nvSpPr>
          <p:cNvPr id="3" name="Content Placeholder 2">
            <a:extLst>
              <a:ext uri="{FF2B5EF4-FFF2-40B4-BE49-F238E27FC236}">
                <a16:creationId xmlns:a16="http://schemas.microsoft.com/office/drawing/2014/main" id="{E967B901-08C8-476F-98CA-8C9BB14803E8}"/>
              </a:ext>
            </a:extLst>
          </p:cNvPr>
          <p:cNvSpPr>
            <a:spLocks noGrp="1"/>
          </p:cNvSpPr>
          <p:nvPr>
            <p:ph idx="1"/>
          </p:nvPr>
        </p:nvSpPr>
        <p:spPr>
          <a:xfrm>
            <a:off x="302150" y="1666871"/>
            <a:ext cx="6249726" cy="5781679"/>
          </a:xfrm>
        </p:spPr>
        <p:txBody>
          <a:bodyPr>
            <a:normAutofit fontScale="77500" lnSpcReduction="20000"/>
          </a:bodyPr>
          <a:lstStyle/>
          <a:p>
            <a:pPr marL="0" indent="0">
              <a:lnSpc>
                <a:spcPct val="120000"/>
              </a:lnSpc>
              <a:buNone/>
            </a:pPr>
            <a:r>
              <a:rPr lang="en-GB" dirty="0">
                <a:latin typeface="Century Gothic" panose="020B0502020202020204" pitchFamily="34" charset="0"/>
              </a:rPr>
              <a:t>It is important to have a </a:t>
            </a:r>
            <a:r>
              <a:rPr lang="en-GB" b="1" i="1" dirty="0">
                <a:latin typeface="Century Gothic" panose="020B0502020202020204" pitchFamily="34" charset="0"/>
              </a:rPr>
              <a:t>broad understanding </a:t>
            </a:r>
            <a:r>
              <a:rPr lang="en-GB" dirty="0">
                <a:latin typeface="Century Gothic" panose="020B0502020202020204" pitchFamily="34" charset="0"/>
              </a:rPr>
              <a:t>of health care and social issues which affect services and professionals working for the NHS. One way of raising your awareness is to </a:t>
            </a:r>
            <a:r>
              <a:rPr lang="en-GB" b="1" i="1" dirty="0">
                <a:latin typeface="Century Gothic" panose="020B0502020202020204" pitchFamily="34" charset="0"/>
              </a:rPr>
              <a:t>prepare you before your course </a:t>
            </a:r>
            <a:r>
              <a:rPr lang="en-GB" dirty="0">
                <a:latin typeface="Century Gothic" panose="020B0502020202020204" pitchFamily="34" charset="0"/>
              </a:rPr>
              <a:t>starts with summer learning using different forms of media. </a:t>
            </a:r>
          </a:p>
          <a:p>
            <a:pPr marL="0" indent="0">
              <a:lnSpc>
                <a:spcPct val="120000"/>
              </a:lnSpc>
              <a:buNone/>
            </a:pPr>
            <a:r>
              <a:rPr lang="en-GB" dirty="0">
                <a:highlight>
                  <a:srgbClr val="FFFF00"/>
                </a:highlight>
                <a:latin typeface="Century Gothic" panose="020B0502020202020204" pitchFamily="34" charset="0"/>
              </a:rPr>
              <a:t>Your task is to pick… </a:t>
            </a:r>
          </a:p>
          <a:p>
            <a:pPr marL="0" indent="0">
              <a:lnSpc>
                <a:spcPct val="120000"/>
              </a:lnSpc>
              <a:buNone/>
            </a:pPr>
            <a:r>
              <a:rPr lang="en-GB" dirty="0">
                <a:latin typeface="Century Gothic" panose="020B0502020202020204" pitchFamily="34" charset="0"/>
              </a:rPr>
              <a:t>➢ 2 Films </a:t>
            </a:r>
          </a:p>
          <a:p>
            <a:pPr marL="0" indent="0">
              <a:lnSpc>
                <a:spcPct val="120000"/>
              </a:lnSpc>
              <a:buNone/>
            </a:pPr>
            <a:r>
              <a:rPr lang="en-GB" dirty="0">
                <a:latin typeface="Century Gothic" panose="020B0502020202020204" pitchFamily="34" charset="0"/>
              </a:rPr>
              <a:t>➢ 2 Documentaries </a:t>
            </a:r>
          </a:p>
          <a:p>
            <a:pPr marL="0" indent="0">
              <a:lnSpc>
                <a:spcPct val="120000"/>
              </a:lnSpc>
              <a:buNone/>
            </a:pPr>
            <a:endParaRPr lang="en-GB" dirty="0"/>
          </a:p>
          <a:p>
            <a:pPr marL="0" indent="0">
              <a:lnSpc>
                <a:spcPct val="120000"/>
              </a:lnSpc>
              <a:buNone/>
            </a:pPr>
            <a:r>
              <a:rPr lang="en-GB" dirty="0">
                <a:latin typeface="Century Gothic" panose="020B0502020202020204" pitchFamily="34" charset="0"/>
              </a:rPr>
              <a:t>Consider the following:</a:t>
            </a:r>
          </a:p>
          <a:p>
            <a:pPr>
              <a:lnSpc>
                <a:spcPct val="120000"/>
              </a:lnSpc>
            </a:pPr>
            <a:r>
              <a:rPr lang="en-GB" dirty="0">
                <a:latin typeface="Century Gothic" panose="020B0502020202020204" pitchFamily="34" charset="0"/>
              </a:rPr>
              <a:t> What issues, if any, are being raised in the stimulus? E.g. dementia </a:t>
            </a:r>
          </a:p>
          <a:p>
            <a:pPr>
              <a:lnSpc>
                <a:spcPct val="120000"/>
              </a:lnSpc>
            </a:pPr>
            <a:r>
              <a:rPr lang="en-GB" dirty="0">
                <a:latin typeface="Century Gothic" panose="020B0502020202020204" pitchFamily="34" charset="0"/>
              </a:rPr>
              <a:t> How does the stimulus present health?  E.g. care for people with dementia</a:t>
            </a:r>
          </a:p>
          <a:p>
            <a:pPr>
              <a:lnSpc>
                <a:spcPct val="120000"/>
              </a:lnSpc>
            </a:pPr>
            <a:r>
              <a:rPr lang="en-GB" dirty="0">
                <a:latin typeface="Century Gothic" panose="020B0502020202020204" pitchFamily="34" charset="0"/>
              </a:rPr>
              <a:t>Explain why the topic of the media source is relevant to your learning and whether you think it is helpful and why? </a:t>
            </a:r>
          </a:p>
          <a:p>
            <a:pPr marL="0" indent="0">
              <a:lnSpc>
                <a:spcPct val="120000"/>
              </a:lnSpc>
              <a:buNone/>
            </a:pPr>
            <a:r>
              <a:rPr lang="en-GB" dirty="0">
                <a:latin typeface="Century Gothic" panose="020B0502020202020204" pitchFamily="34" charset="0"/>
              </a:rPr>
              <a:t>This list is NOT exhaustive there may be other questions/ideas you wish to consider as you watch or read – it would be lovely to share with us all.</a:t>
            </a:r>
          </a:p>
        </p:txBody>
      </p:sp>
      <p:pic>
        <p:nvPicPr>
          <p:cNvPr id="5" name="Picture 4">
            <a:extLst>
              <a:ext uri="{FF2B5EF4-FFF2-40B4-BE49-F238E27FC236}">
                <a16:creationId xmlns:a16="http://schemas.microsoft.com/office/drawing/2014/main" id="{CCF0A338-A0A2-45C7-A6E2-6E1C62F0393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4112791" y="127355"/>
            <a:ext cx="2578522" cy="1453795"/>
          </a:xfrm>
          <a:prstGeom prst="rect">
            <a:avLst/>
          </a:prstGeom>
        </p:spPr>
      </p:pic>
      <p:cxnSp>
        <p:nvCxnSpPr>
          <p:cNvPr id="12" name="Straight Connector 11">
            <a:extLst>
              <a:ext uri="{FF2B5EF4-FFF2-40B4-BE49-F238E27FC236}">
                <a16:creationId xmlns:a16="http://schemas.microsoft.com/office/drawing/2014/main" id="{52BC0639-4A93-4517-B1F8-DCCD41E14258}"/>
              </a:ext>
            </a:extLst>
          </p:cNvPr>
          <p:cNvCxnSpPr/>
          <p:nvPr/>
        </p:nvCxnSpPr>
        <p:spPr>
          <a:xfrm>
            <a:off x="166687" y="7296150"/>
            <a:ext cx="6524626" cy="0"/>
          </a:xfrm>
          <a:prstGeom prst="line">
            <a:avLst/>
          </a:prstGeom>
          <a:ln w="571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Slide Number Placeholder 3">
            <a:extLst>
              <a:ext uri="{FF2B5EF4-FFF2-40B4-BE49-F238E27FC236}">
                <a16:creationId xmlns:a16="http://schemas.microsoft.com/office/drawing/2014/main" id="{DED6C861-885A-4B47-ABC7-AEDCFE708DAD}"/>
              </a:ext>
            </a:extLst>
          </p:cNvPr>
          <p:cNvSpPr>
            <a:spLocks noGrp="1"/>
          </p:cNvSpPr>
          <p:nvPr>
            <p:ph type="sldNum" sz="quarter" idx="12"/>
          </p:nvPr>
        </p:nvSpPr>
        <p:spPr/>
        <p:txBody>
          <a:bodyPr/>
          <a:lstStyle/>
          <a:p>
            <a:fld id="{42197ACC-EB3C-4466-A41B-F6CC006DF8B4}" type="slidenum">
              <a:rPr lang="en-GB" smtClean="0"/>
              <a:t>7</a:t>
            </a:fld>
            <a:endParaRPr lang="en-GB"/>
          </a:p>
        </p:txBody>
      </p:sp>
      <p:pic>
        <p:nvPicPr>
          <p:cNvPr id="10" name="Picture 9">
            <a:extLst>
              <a:ext uri="{FF2B5EF4-FFF2-40B4-BE49-F238E27FC236}">
                <a16:creationId xmlns:a16="http://schemas.microsoft.com/office/drawing/2014/main" id="{BCF23BEE-DD4C-9ECD-02F2-F0965BEF3EA6}"/>
              </a:ext>
            </a:extLst>
          </p:cNvPr>
          <p:cNvPicPr>
            <a:picLocks noChangeAspect="1"/>
          </p:cNvPicPr>
          <p:nvPr/>
        </p:nvPicPr>
        <p:blipFill>
          <a:blip r:embed="rId4"/>
          <a:stretch>
            <a:fillRect/>
          </a:stretch>
        </p:blipFill>
        <p:spPr>
          <a:xfrm>
            <a:off x="207141" y="7448550"/>
            <a:ext cx="1172770" cy="333822"/>
          </a:xfrm>
          <a:prstGeom prst="rect">
            <a:avLst/>
          </a:prstGeom>
        </p:spPr>
      </p:pic>
      <p:pic>
        <p:nvPicPr>
          <p:cNvPr id="17" name="Picture 16">
            <a:extLst>
              <a:ext uri="{FF2B5EF4-FFF2-40B4-BE49-F238E27FC236}">
                <a16:creationId xmlns:a16="http://schemas.microsoft.com/office/drawing/2014/main" id="{DD67BB42-D4A1-8E0C-C0DE-557176B5BCE1}"/>
              </a:ext>
            </a:extLst>
          </p:cNvPr>
          <p:cNvPicPr>
            <a:picLocks noChangeAspect="1"/>
          </p:cNvPicPr>
          <p:nvPr/>
        </p:nvPicPr>
        <p:blipFill>
          <a:blip r:embed="rId5"/>
          <a:stretch>
            <a:fillRect/>
          </a:stretch>
        </p:blipFill>
        <p:spPr>
          <a:xfrm>
            <a:off x="207141" y="7880695"/>
            <a:ext cx="1365479" cy="1441105"/>
          </a:xfrm>
          <a:prstGeom prst="rect">
            <a:avLst/>
          </a:prstGeom>
          <a:ln>
            <a:noFill/>
          </a:ln>
          <a:effectLst>
            <a:outerShdw blurRad="292100" dist="139700" dir="2700000" algn="tl" rotWithShape="0">
              <a:srgbClr val="333333">
                <a:alpha val="65000"/>
              </a:srgbClr>
            </a:outerShdw>
          </a:effectLst>
        </p:spPr>
      </p:pic>
      <p:pic>
        <p:nvPicPr>
          <p:cNvPr id="21" name="Picture 20">
            <a:extLst>
              <a:ext uri="{FF2B5EF4-FFF2-40B4-BE49-F238E27FC236}">
                <a16:creationId xmlns:a16="http://schemas.microsoft.com/office/drawing/2014/main" id="{12E2ECBD-6B61-8D0C-81E4-4A691F8B7ECA}"/>
              </a:ext>
            </a:extLst>
          </p:cNvPr>
          <p:cNvPicPr>
            <a:picLocks noChangeAspect="1"/>
          </p:cNvPicPr>
          <p:nvPr/>
        </p:nvPicPr>
        <p:blipFill>
          <a:blip r:embed="rId6"/>
          <a:stretch>
            <a:fillRect/>
          </a:stretch>
        </p:blipFill>
        <p:spPr>
          <a:xfrm>
            <a:off x="1589452" y="7448550"/>
            <a:ext cx="1437595" cy="1429101"/>
          </a:xfrm>
          <a:prstGeom prst="rect">
            <a:avLst/>
          </a:prstGeom>
          <a:ln>
            <a:noFill/>
          </a:ln>
          <a:effectLst>
            <a:outerShdw blurRad="292100" dist="139700" dir="2700000" algn="tl" rotWithShape="0">
              <a:srgbClr val="333333">
                <a:alpha val="65000"/>
              </a:srgbClr>
            </a:outerShdw>
          </a:effectLst>
        </p:spPr>
      </p:pic>
      <p:pic>
        <p:nvPicPr>
          <p:cNvPr id="25" name="Picture 24">
            <a:extLst>
              <a:ext uri="{FF2B5EF4-FFF2-40B4-BE49-F238E27FC236}">
                <a16:creationId xmlns:a16="http://schemas.microsoft.com/office/drawing/2014/main" id="{D544EA3B-6B52-3F10-699F-CBBA7E3E09FC}"/>
              </a:ext>
            </a:extLst>
          </p:cNvPr>
          <p:cNvPicPr>
            <a:picLocks noChangeAspect="1"/>
          </p:cNvPicPr>
          <p:nvPr/>
        </p:nvPicPr>
        <p:blipFill>
          <a:blip r:embed="rId7"/>
          <a:stretch>
            <a:fillRect/>
          </a:stretch>
        </p:blipFill>
        <p:spPr>
          <a:xfrm>
            <a:off x="3059430" y="8163100"/>
            <a:ext cx="1543050" cy="1430753"/>
          </a:xfrm>
          <a:prstGeom prst="rect">
            <a:avLst/>
          </a:prstGeom>
          <a:ln>
            <a:noFill/>
          </a:ln>
          <a:effectLst>
            <a:outerShdw blurRad="292100" dist="139700" dir="2700000" algn="tl" rotWithShape="0">
              <a:srgbClr val="333333">
                <a:alpha val="65000"/>
              </a:srgbClr>
            </a:outerShdw>
          </a:effectLst>
        </p:spPr>
      </p:pic>
      <p:pic>
        <p:nvPicPr>
          <p:cNvPr id="7" name="Picture 6">
            <a:extLst>
              <a:ext uri="{FF2B5EF4-FFF2-40B4-BE49-F238E27FC236}">
                <a16:creationId xmlns:a16="http://schemas.microsoft.com/office/drawing/2014/main" id="{425E6041-2319-A511-81A5-179969749B6F}"/>
              </a:ext>
            </a:extLst>
          </p:cNvPr>
          <p:cNvPicPr>
            <a:picLocks noChangeAspect="1"/>
          </p:cNvPicPr>
          <p:nvPr/>
        </p:nvPicPr>
        <p:blipFill>
          <a:blip r:embed="rId8"/>
          <a:stretch>
            <a:fillRect/>
          </a:stretch>
        </p:blipFill>
        <p:spPr>
          <a:xfrm>
            <a:off x="4512375" y="7448550"/>
            <a:ext cx="2176213" cy="1324144"/>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7574289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1">
            <a:extLst>
              <a:ext uri="{FF2B5EF4-FFF2-40B4-BE49-F238E27FC236}">
                <a16:creationId xmlns:a16="http://schemas.microsoft.com/office/drawing/2014/main" id="{BE298731-B464-4A85-AD65-D22376393054}"/>
              </a:ext>
            </a:extLst>
          </p:cNvPr>
          <p:cNvSpPr>
            <a:spLocks noChangeArrowheads="1"/>
          </p:cNvSpPr>
          <p:nvPr/>
        </p:nvSpPr>
        <p:spPr bwMode="auto">
          <a:xfrm>
            <a:off x="228598" y="223539"/>
            <a:ext cx="6460069" cy="14850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457200"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457200" algn="ctr" defTabSz="914400" rtl="0" eaLnBrk="0" fontAlgn="base" latinLnBrk="0" hangingPunct="0">
              <a:lnSpc>
                <a:spcPct val="100000"/>
              </a:lnSpc>
              <a:spcBef>
                <a:spcPct val="0"/>
              </a:spcBef>
              <a:spcAft>
                <a:spcPct val="0"/>
              </a:spcAft>
              <a:buClrTx/>
              <a:buSzTx/>
              <a:buFontTx/>
              <a:buNone/>
              <a:tabLst/>
            </a:pPr>
            <a:r>
              <a:rPr kumimoji="0" lang="en-GB" altLang="en-US" sz="3200" b="1" i="0" u="sng" strike="noStrike" cap="none" normalizeH="0" baseline="0" dirty="0">
                <a:ln>
                  <a:noFill/>
                </a:ln>
                <a:solidFill>
                  <a:schemeClr val="tx1"/>
                </a:solidFill>
                <a:effectLst/>
                <a:latin typeface="Modern Love Caps" panose="04070805081001020A01" pitchFamily="82" charset="0"/>
                <a:ea typeface="Calibri" panose="020F0502020204030204" pitchFamily="34" charset="0"/>
                <a:cs typeface="Times New Roman" panose="02020603050405020304" pitchFamily="18" charset="0"/>
              </a:rPr>
              <a:t>Learning Log </a:t>
            </a:r>
          </a:p>
          <a:p>
            <a:pPr marL="0" marR="0" lvl="0" indent="457200" algn="ctr" defTabSz="914400" rtl="0" eaLnBrk="0" fontAlgn="base" latinLnBrk="0" hangingPunct="0">
              <a:lnSpc>
                <a:spcPct val="100000"/>
              </a:lnSpc>
              <a:spcBef>
                <a:spcPct val="0"/>
              </a:spcBef>
              <a:spcAft>
                <a:spcPct val="0"/>
              </a:spcAft>
              <a:buClrTx/>
              <a:buSzTx/>
              <a:buFontTx/>
              <a:buNone/>
              <a:tabLst/>
            </a:pPr>
            <a:endParaRPr lang="en-GB" altLang="en-US" sz="1050" dirty="0">
              <a:latin typeface="Century Gothic" panose="020B0502020202020204" pitchFamily="34" charset="0"/>
            </a:endParaRPr>
          </a:p>
          <a:p>
            <a:pPr marL="93663" marR="0" lvl="0" indent="0" algn="ctr" defTabSz="914400" rtl="0" eaLnBrk="0" fontAlgn="base" latinLnBrk="0" hangingPunct="0">
              <a:lnSpc>
                <a:spcPct val="100000"/>
              </a:lnSpc>
              <a:spcBef>
                <a:spcPct val="0"/>
              </a:spcBef>
              <a:spcAft>
                <a:spcPct val="0"/>
              </a:spcAft>
              <a:buClrTx/>
              <a:buSzTx/>
              <a:buFontTx/>
              <a:buNone/>
              <a:tabLst/>
            </a:pPr>
            <a:r>
              <a:rPr kumimoji="0" lang="en-GB" altLang="en-US" sz="1200" b="0" i="0" u="none" strike="noStrike" cap="none" normalizeH="0" baseline="0" dirty="0">
                <a:ln>
                  <a:noFill/>
                </a:ln>
                <a:solidFill>
                  <a:schemeClr val="tx1"/>
                </a:solidFill>
                <a:effectLst/>
                <a:latin typeface="Century Gothic" panose="020B0502020202020204" pitchFamily="34" charset="0"/>
                <a:ea typeface="Calibri" panose="020F0502020204030204" pitchFamily="34" charset="0"/>
                <a:cs typeface="Times New Roman" panose="02020603050405020304" pitchFamily="18" charset="0"/>
              </a:rPr>
              <a:t>Record here any additional reading/viewing you are undertaking in order to show what you have been completing in order to prepare you for the course. Use the reading list on the previous slides you have been given for guidance on what you could you watch/read/research</a:t>
            </a:r>
            <a:endParaRPr kumimoji="0" lang="en-GB" altLang="en-US" sz="700" b="0" i="0" u="none" strike="noStrike" cap="none" normalizeH="0" baseline="0" dirty="0">
              <a:ln>
                <a:noFill/>
              </a:ln>
              <a:solidFill>
                <a:schemeClr val="tx1"/>
              </a:solidFill>
              <a:effectLst/>
              <a:latin typeface="Century Gothic" panose="020B0502020202020204" pitchFamily="34" charset="0"/>
            </a:endParaRPr>
          </a:p>
        </p:txBody>
      </p:sp>
      <p:graphicFrame>
        <p:nvGraphicFramePr>
          <p:cNvPr id="7" name="Table 6">
            <a:extLst>
              <a:ext uri="{FF2B5EF4-FFF2-40B4-BE49-F238E27FC236}">
                <a16:creationId xmlns:a16="http://schemas.microsoft.com/office/drawing/2014/main" id="{6179FAC8-AE4D-4487-B5BC-C9796EBD946E}"/>
              </a:ext>
            </a:extLst>
          </p:cNvPr>
          <p:cNvGraphicFramePr>
            <a:graphicFrameLocks noGrp="1"/>
          </p:cNvGraphicFramePr>
          <p:nvPr>
            <p:extLst>
              <p:ext uri="{D42A27DB-BD31-4B8C-83A1-F6EECF244321}">
                <p14:modId xmlns:p14="http://schemas.microsoft.com/office/powerpoint/2010/main" val="1087158597"/>
              </p:ext>
            </p:extLst>
          </p:nvPr>
        </p:nvGraphicFramePr>
        <p:xfrm>
          <a:off x="311940" y="1863200"/>
          <a:ext cx="6234115" cy="6990432"/>
        </p:xfrm>
        <a:graphic>
          <a:graphicData uri="http://schemas.openxmlformats.org/drawingml/2006/table">
            <a:tbl>
              <a:tblPr firstRow="1" bandRow="1">
                <a:tableStyleId>{5940675A-B579-460E-94D1-54222C63F5DA}</a:tableStyleId>
              </a:tblPr>
              <a:tblGrid>
                <a:gridCol w="895775">
                  <a:extLst>
                    <a:ext uri="{9D8B030D-6E8A-4147-A177-3AD203B41FA5}">
                      <a16:colId xmlns:a16="http://schemas.microsoft.com/office/drawing/2014/main" val="1300930751"/>
                    </a:ext>
                  </a:extLst>
                </a:gridCol>
                <a:gridCol w="1285400">
                  <a:extLst>
                    <a:ext uri="{9D8B030D-6E8A-4147-A177-3AD203B41FA5}">
                      <a16:colId xmlns:a16="http://schemas.microsoft.com/office/drawing/2014/main" val="1753929736"/>
                    </a:ext>
                  </a:extLst>
                </a:gridCol>
                <a:gridCol w="2181175">
                  <a:extLst>
                    <a:ext uri="{9D8B030D-6E8A-4147-A177-3AD203B41FA5}">
                      <a16:colId xmlns:a16="http://schemas.microsoft.com/office/drawing/2014/main" val="179360856"/>
                    </a:ext>
                  </a:extLst>
                </a:gridCol>
                <a:gridCol w="1871765">
                  <a:extLst>
                    <a:ext uri="{9D8B030D-6E8A-4147-A177-3AD203B41FA5}">
                      <a16:colId xmlns:a16="http://schemas.microsoft.com/office/drawing/2014/main" val="3570117000"/>
                    </a:ext>
                  </a:extLst>
                </a:gridCol>
              </a:tblGrid>
              <a:tr h="450112">
                <a:tc>
                  <a:txBody>
                    <a:bodyPr/>
                    <a:lstStyle/>
                    <a:p>
                      <a:pPr algn="ctr"/>
                      <a:r>
                        <a:rPr lang="en-GB" sz="1200" b="1" dirty="0">
                          <a:latin typeface="Century Gothic" panose="020B0502020202020204" pitchFamily="34" charset="0"/>
                        </a:rPr>
                        <a:t>Date </a:t>
                      </a:r>
                    </a:p>
                  </a:txBody>
                  <a:tcPr/>
                </a:tc>
                <a:tc>
                  <a:txBody>
                    <a:bodyPr/>
                    <a:lstStyle/>
                    <a:p>
                      <a:pPr algn="ctr"/>
                      <a:r>
                        <a:rPr lang="en-GB" sz="1200" b="1" dirty="0">
                          <a:latin typeface="Century Gothic" panose="020B0502020202020204" pitchFamily="34" charset="0"/>
                        </a:rPr>
                        <a:t>Title</a:t>
                      </a:r>
                    </a:p>
                  </a:txBody>
                  <a:tcPr/>
                </a:tc>
                <a:tc>
                  <a:txBody>
                    <a:bodyPr/>
                    <a:lstStyle/>
                    <a:p>
                      <a:pPr algn="ctr"/>
                      <a:r>
                        <a:rPr lang="en-GB" sz="1200" b="1" dirty="0">
                          <a:latin typeface="Century Gothic" panose="020B0502020202020204" pitchFamily="34" charset="0"/>
                        </a:rPr>
                        <a:t>Summary of content</a:t>
                      </a:r>
                    </a:p>
                  </a:txBody>
                  <a:tcPr/>
                </a:tc>
                <a:tc>
                  <a:txBody>
                    <a:bodyPr/>
                    <a:lstStyle/>
                    <a:p>
                      <a:pPr algn="ctr"/>
                      <a:r>
                        <a:rPr lang="en-GB" sz="1200" b="1" dirty="0">
                          <a:latin typeface="Century Gothic" panose="020B0502020202020204" pitchFamily="34" charset="0"/>
                        </a:rPr>
                        <a:t>My thoughts</a:t>
                      </a:r>
                    </a:p>
                  </a:txBody>
                  <a:tcPr/>
                </a:tc>
                <a:extLst>
                  <a:ext uri="{0D108BD9-81ED-4DB2-BD59-A6C34878D82A}">
                    <a16:rowId xmlns:a16="http://schemas.microsoft.com/office/drawing/2014/main" val="703067426"/>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4084637592"/>
                  </a:ext>
                </a:extLst>
              </a:tr>
              <a:tr h="817540">
                <a:tc>
                  <a:txBody>
                    <a:bodyPr/>
                    <a:lstStyle/>
                    <a:p>
                      <a:endParaRPr lang="en-GB" sz="1200" dirty="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extLst>
                  <a:ext uri="{0D108BD9-81ED-4DB2-BD59-A6C34878D82A}">
                    <a16:rowId xmlns:a16="http://schemas.microsoft.com/office/drawing/2014/main" val="4187670172"/>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extLst>
                  <a:ext uri="{0D108BD9-81ED-4DB2-BD59-A6C34878D82A}">
                    <a16:rowId xmlns:a16="http://schemas.microsoft.com/office/drawing/2014/main" val="1274263061"/>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extLst>
                  <a:ext uri="{0D108BD9-81ED-4DB2-BD59-A6C34878D82A}">
                    <a16:rowId xmlns:a16="http://schemas.microsoft.com/office/drawing/2014/main" val="412301332"/>
                  </a:ext>
                </a:extLst>
              </a:tr>
              <a:tr h="817540">
                <a:tc>
                  <a:txBody>
                    <a:bodyPr/>
                    <a:lstStyle/>
                    <a:p>
                      <a:endParaRPr lang="en-GB" sz="1200" dirty="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2510451909"/>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052031749"/>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131103042"/>
                  </a:ext>
                </a:extLst>
              </a:tr>
              <a:tr h="817540">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tc>
                  <a:txBody>
                    <a:bodyPr/>
                    <a:lstStyle/>
                    <a:p>
                      <a:endParaRPr lang="en-GB" sz="1200" dirty="0">
                        <a:latin typeface="Century Gothic" panose="020B0502020202020204" pitchFamily="34" charset="0"/>
                      </a:endParaRPr>
                    </a:p>
                  </a:txBody>
                  <a:tcPr/>
                </a:tc>
                <a:extLst>
                  <a:ext uri="{0D108BD9-81ED-4DB2-BD59-A6C34878D82A}">
                    <a16:rowId xmlns:a16="http://schemas.microsoft.com/office/drawing/2014/main" val="2084658065"/>
                  </a:ext>
                </a:extLst>
              </a:tr>
            </a:tbl>
          </a:graphicData>
        </a:graphic>
      </p:graphicFrame>
      <p:sp>
        <p:nvSpPr>
          <p:cNvPr id="2" name="Slide Number Placeholder 1">
            <a:extLst>
              <a:ext uri="{FF2B5EF4-FFF2-40B4-BE49-F238E27FC236}">
                <a16:creationId xmlns:a16="http://schemas.microsoft.com/office/drawing/2014/main" id="{1145120E-C450-4818-B43E-4D44E4A431E0}"/>
              </a:ext>
            </a:extLst>
          </p:cNvPr>
          <p:cNvSpPr>
            <a:spLocks noGrp="1"/>
          </p:cNvSpPr>
          <p:nvPr>
            <p:ph type="sldNum" sz="quarter" idx="12"/>
          </p:nvPr>
        </p:nvSpPr>
        <p:spPr/>
        <p:txBody>
          <a:bodyPr/>
          <a:lstStyle/>
          <a:p>
            <a:fld id="{42197ACC-EB3C-4466-A41B-F6CC006DF8B4}" type="slidenum">
              <a:rPr lang="en-GB" smtClean="0"/>
              <a:t>8</a:t>
            </a:fld>
            <a:endParaRPr lang="en-GB"/>
          </a:p>
        </p:txBody>
      </p:sp>
    </p:spTree>
    <p:extLst>
      <p:ext uri="{BB962C8B-B14F-4D97-AF65-F5344CB8AC3E}">
        <p14:creationId xmlns:p14="http://schemas.microsoft.com/office/powerpoint/2010/main" val="363494010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6237421D-B171-40FC-9538-DB922CF022ED}">
  <we:reference id="wa200005566" version="3.0.0.2" store="en-GB" storeType="OMEX"/>
  <we:alternateReferences>
    <we:reference id="wa200005566" version="3.0.0.2" store="wa200005566" storeType="OMEX"/>
  </we:alternateReferences>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3BC4799C171584BB8ECF02FFBB8A296" ma:contentTypeVersion="13" ma:contentTypeDescription="Create a new document." ma:contentTypeScope="" ma:versionID="b7d52f252b9b61028c9fa9b70b8181dd">
  <xsd:schema xmlns:xsd="http://www.w3.org/2001/XMLSchema" xmlns:xs="http://www.w3.org/2001/XMLSchema" xmlns:p="http://schemas.microsoft.com/office/2006/metadata/properties" xmlns:ns2="7f01ef6e-962e-4536-b5d5-6c5f1e1583dd" xmlns:ns3="dc5079b6-c6b4-4f27-820e-96eb85551f53" targetNamespace="http://schemas.microsoft.com/office/2006/metadata/properties" ma:root="true" ma:fieldsID="beaca411a2798e4ce0d8ba00d6d6aea1" ns2:_="" ns3:_="">
    <xsd:import namespace="7f01ef6e-962e-4536-b5d5-6c5f1e1583dd"/>
    <xsd:import namespace="dc5079b6-c6b4-4f27-820e-96eb85551f53"/>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f01ef6e-962e-4536-b5d5-6c5f1e1583d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97be678-8edf-4455-8b93-08bcba26e62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5079b6-c6b4-4f27-820e-96eb85551f53"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6e684103-8ace-4e0d-a0c8-362e449a1c08}" ma:internalName="TaxCatchAll" ma:showField="CatchAllData" ma:web="dc5079b6-c6b4-4f27-820e-96eb85551f53">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dc5079b6-c6b4-4f27-820e-96eb85551f53" xsi:nil="true"/>
    <lcf76f155ced4ddcb4097134ff3c332f xmlns="7f01ef6e-962e-4536-b5d5-6c5f1e1583d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D1ECB50-952D-41BD-A195-81A59186C283}"/>
</file>

<file path=customXml/itemProps2.xml><?xml version="1.0" encoding="utf-8"?>
<ds:datastoreItem xmlns:ds="http://schemas.openxmlformats.org/officeDocument/2006/customXml" ds:itemID="{0E0F2A27-2CA4-4110-8FD1-88C128C7CC74}">
  <ds:schemaRefs>
    <ds:schemaRef ds:uri="http://schemas.microsoft.com/sharepoint/v3/contenttype/forms"/>
  </ds:schemaRefs>
</ds:datastoreItem>
</file>

<file path=customXml/itemProps3.xml><?xml version="1.0" encoding="utf-8"?>
<ds:datastoreItem xmlns:ds="http://schemas.openxmlformats.org/officeDocument/2006/customXml" ds:itemID="{4BD96C4A-4C19-4D8D-9680-7906E8212B4D}">
  <ds:schemaRefs>
    <ds:schemaRef ds:uri="http://www.w3.org/XML/1998/namespace"/>
    <ds:schemaRef ds:uri="http://purl.org/dc/elements/1.1/"/>
    <ds:schemaRef ds:uri="http://schemas.microsoft.com/office/infopath/2007/PartnerControls"/>
    <ds:schemaRef ds:uri="http://schemas.microsoft.com/office/2006/documentManagement/types"/>
    <ds:schemaRef ds:uri="http://schemas.openxmlformats.org/package/2006/metadata/core-properties"/>
    <ds:schemaRef ds:uri="95833983-5dcd-41f4-8e62-b0da4a4085db"/>
    <ds:schemaRef ds:uri="http://schemas.microsoft.com/office/2006/metadata/properties"/>
    <ds:schemaRef ds:uri="ff4877d9-268d-4e8c-9403-b1672006fabe"/>
    <ds:schemaRef ds:uri="http://purl.org/dc/dcmityp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10341</TotalTime>
  <Words>738</Words>
  <Application>Microsoft Office PowerPoint</Application>
  <PresentationFormat>A4 Paper (210x297 mm)</PresentationFormat>
  <Paragraphs>104</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Century Gothic</vt:lpstr>
      <vt:lpstr>Arial</vt:lpstr>
      <vt:lpstr>Tahoma</vt:lpstr>
      <vt:lpstr>Wingdings</vt:lpstr>
      <vt:lpstr>Modern Love Caps</vt:lpstr>
      <vt:lpstr>Office Theme</vt:lpstr>
      <vt:lpstr>Alternative Academic Qualification (AAQ)   Health &amp; Social Care</vt:lpstr>
      <vt:lpstr>What will I be studying?</vt:lpstr>
      <vt:lpstr>PowerPoint Presentation</vt:lpstr>
      <vt:lpstr>Not</vt:lpstr>
      <vt:lpstr>PowerPoint Presentation</vt:lpstr>
      <vt:lpstr>Social Media</vt:lpstr>
      <vt:lpstr>Health and Social Care in the Media</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Calvin Hand</dc:creator>
  <cp:lastModifiedBy>ADAMS N</cp:lastModifiedBy>
  <cp:revision>545</cp:revision>
  <dcterms:created xsi:type="dcterms:W3CDTF">2020-06-13T14:12:44Z</dcterms:created>
  <dcterms:modified xsi:type="dcterms:W3CDTF">2026-06-08T12:22:20Z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0x01010033BC4799C171584BB8ECF02FFBB8A296</vt:lpwstr>
  </property>
</Properties>
</file>